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69" r:id="rId4"/>
    <p:sldId id="261" r:id="rId5"/>
    <p:sldId id="263" r:id="rId6"/>
    <p:sldId id="264" r:id="rId7"/>
    <p:sldId id="265" r:id="rId8"/>
    <p:sldId id="267" r:id="rId9"/>
    <p:sldId id="268"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26154" autoAdjust="0"/>
  </p:normalViewPr>
  <p:slideViewPr>
    <p:cSldViewPr snapToGrid="0">
      <p:cViewPr varScale="1">
        <p:scale>
          <a:sx n="22" d="100"/>
          <a:sy n="22" d="100"/>
        </p:scale>
        <p:origin x="2976" y="24"/>
      </p:cViewPr>
      <p:guideLst/>
    </p:cSldViewPr>
  </p:slideViewPr>
  <p:notesTextViewPr>
    <p:cViewPr>
      <p:scale>
        <a:sx n="3" d="2"/>
        <a:sy n="3" d="2"/>
      </p:scale>
      <p:origin x="0" y="-1637"/>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2989E38-B390-4B44-AD1B-8DBD2D0CDD1D}" type="datetimeFigureOut">
              <a:rPr lang="en-US" smtClean="0"/>
              <a:t>9/14/2022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F599616-CA36-4352-B988-353D5F98E35C}" type="slidenum">
              <a:rPr lang="en-US" smtClean="0"/>
              <a:t>‹#›</a:t>
            </a:fld>
            <a:endParaRPr lang="en-US"/>
          </a:p>
        </p:txBody>
      </p:sp>
    </p:spTree>
    <p:extLst>
      <p:ext uri="{BB962C8B-B14F-4D97-AF65-F5344CB8AC3E}">
        <p14:creationId xmlns:p14="http://schemas.microsoft.com/office/powerpoint/2010/main" val="3805218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457511B-B638-4F1A-9E35-141B177F8FBE}" type="datetimeFigureOut">
              <a:rPr lang="en-US" smtClean="0"/>
              <a:t>9/14/2022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D26A107-72FA-4949-96D4-332D5669B904}" type="slidenum">
              <a:rPr lang="en-US" smtClean="0"/>
              <a:t>‹#›</a:t>
            </a:fld>
            <a:endParaRPr lang="en-US"/>
          </a:p>
        </p:txBody>
      </p:sp>
    </p:spTree>
    <p:extLst>
      <p:ext uri="{BB962C8B-B14F-4D97-AF65-F5344CB8AC3E}">
        <p14:creationId xmlns:p14="http://schemas.microsoft.com/office/powerpoint/2010/main" val="288399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p:txBody>
      </p:sp>
      <p:sp>
        <p:nvSpPr>
          <p:cNvPr id="4" name="Slide Number Placeholder 3"/>
          <p:cNvSpPr>
            <a:spLocks noGrp="1"/>
          </p:cNvSpPr>
          <p:nvPr>
            <p:ph type="sldNum" sz="quarter" idx="10"/>
          </p:nvPr>
        </p:nvSpPr>
        <p:spPr/>
        <p:txBody>
          <a:bodyPr/>
          <a:lstStyle/>
          <a:p>
            <a:fld id="{FD26A107-72FA-4949-96D4-332D5669B904}" type="slidenum">
              <a:rPr lang="en-US" smtClean="0"/>
              <a:t>1</a:t>
            </a:fld>
            <a:endParaRPr lang="en-US"/>
          </a:p>
        </p:txBody>
      </p:sp>
    </p:spTree>
    <p:extLst>
      <p:ext uri="{BB962C8B-B14F-4D97-AF65-F5344CB8AC3E}">
        <p14:creationId xmlns:p14="http://schemas.microsoft.com/office/powerpoint/2010/main" val="2557167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we are: Three</a:t>
            </a:r>
            <a:r>
              <a:rPr lang="en-US" baseline="0" dirty="0"/>
              <a:t> of us on the NYARNG team located throughout the state (map on next slide). We fall under the G1 in this state. </a:t>
            </a:r>
            <a:endParaRPr lang="en-US" dirty="0"/>
          </a:p>
          <a:p>
            <a:r>
              <a:rPr lang="en-US" dirty="0"/>
              <a:t>What</a:t>
            </a:r>
            <a:r>
              <a:rPr lang="en-US" baseline="0" dirty="0"/>
              <a:t> we do: Provide long term assistance and support to families of Survivors during and after the casualty process</a:t>
            </a:r>
          </a:p>
          <a:p>
            <a:r>
              <a:rPr lang="en-US" baseline="0" dirty="0"/>
              <a:t>How we can assist NYARNG Soldiers and Families: Process various casualty benefits, referral source for Survivors/Soldiers/Families educate soldiers and families about these benefits and how to best plan for the future. </a:t>
            </a:r>
          </a:p>
          <a:p>
            <a:endParaRPr lang="en-US" dirty="0"/>
          </a:p>
        </p:txBody>
      </p:sp>
      <p:sp>
        <p:nvSpPr>
          <p:cNvPr id="4" name="Slide Number Placeholder 3"/>
          <p:cNvSpPr>
            <a:spLocks noGrp="1"/>
          </p:cNvSpPr>
          <p:nvPr>
            <p:ph type="sldNum" sz="quarter" idx="10"/>
          </p:nvPr>
        </p:nvSpPr>
        <p:spPr/>
        <p:txBody>
          <a:bodyPr/>
          <a:lstStyle/>
          <a:p>
            <a:fld id="{FD26A107-72FA-4949-96D4-332D5669B904}" type="slidenum">
              <a:rPr lang="en-US" smtClean="0"/>
              <a:t>2</a:t>
            </a:fld>
            <a:endParaRPr lang="en-US"/>
          </a:p>
        </p:txBody>
      </p:sp>
    </p:spTree>
    <p:extLst>
      <p:ext uri="{BB962C8B-B14F-4D97-AF65-F5344CB8AC3E}">
        <p14:creationId xmlns:p14="http://schemas.microsoft.com/office/powerpoint/2010/main" val="3822885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177" tIns="46589" rIns="93177" bIns="46589">
            <a:normAutofit/>
          </a:bodyPr>
          <a:lstStyle/>
          <a:p>
            <a:endParaRPr dirty="0"/>
          </a:p>
        </p:txBody>
      </p:sp>
    </p:spTree>
    <p:extLst>
      <p:ext uri="{BB962C8B-B14F-4D97-AF65-F5344CB8AC3E}">
        <p14:creationId xmlns:p14="http://schemas.microsoft.com/office/powerpoint/2010/main" val="2889693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SGLI</a:t>
            </a:r>
          </a:p>
          <a:p>
            <a:pPr marL="174708" indent="-174708">
              <a:buFont typeface="Arial" panose="020B0604020202020204" pitchFamily="34" charset="0"/>
              <a:buChar char="•"/>
            </a:pPr>
            <a:r>
              <a:rPr lang="en-US" dirty="0"/>
              <a:t>What do</a:t>
            </a:r>
            <a:r>
              <a:rPr lang="en-US" baseline="0" dirty="0"/>
              <a:t> you know about SGLI?</a:t>
            </a:r>
            <a:endParaRPr lang="en-US" dirty="0"/>
          </a:p>
          <a:p>
            <a:r>
              <a:rPr lang="en-US" dirty="0"/>
              <a:t>Covered 365 days a year, not just on drill as a reservist. Can elect up to $400,000 in $50,000 increments.</a:t>
            </a:r>
            <a:r>
              <a:rPr lang="en-US" baseline="0" dirty="0"/>
              <a:t> </a:t>
            </a:r>
          </a:p>
          <a:p>
            <a:r>
              <a:rPr lang="en-US" baseline="0" dirty="0"/>
              <a:t>Prudential</a:t>
            </a:r>
          </a:p>
          <a:p>
            <a:r>
              <a:rPr lang="en-US" baseline="0" dirty="0"/>
              <a:t>Office of Servicemember’s Group Life Insurance (OSGLI)</a:t>
            </a:r>
            <a:endParaRPr lang="en-US" dirty="0"/>
          </a:p>
          <a:p>
            <a:pPr marL="174708" indent="-174708">
              <a:buFont typeface="Arial" panose="020B0604020202020204" pitchFamily="34" charset="0"/>
              <a:buChar char="•"/>
            </a:pPr>
            <a:r>
              <a:rPr lang="en-US" dirty="0"/>
              <a:t>Election Form: SGLV 8283;</a:t>
            </a:r>
            <a:r>
              <a:rPr lang="en-US" baseline="0" dirty="0"/>
              <a:t> updated in the SOES system (See UA) **SGLI is given to whoever you elect as beneficiary. Will not be automatically given to PNOK.</a:t>
            </a:r>
          </a:p>
          <a:p>
            <a:pPr marL="174708" indent="-174708">
              <a:buFont typeface="Arial" panose="020B0604020202020204" pitchFamily="34" charset="0"/>
              <a:buChar char="•"/>
            </a:pPr>
            <a:r>
              <a:rPr lang="en-US" baseline="0" dirty="0"/>
              <a:t>When to update: sign at LEAST once a year (even if no changes are made); before a mobilization/deployment or school; any change in beneficiaries, coverage amounts, addresses or other information</a:t>
            </a:r>
          </a:p>
          <a:p>
            <a:pPr marL="174708" indent="-174708">
              <a:buFont typeface="Arial" panose="020B0604020202020204" pitchFamily="34" charset="0"/>
              <a:buChar char="•"/>
            </a:pPr>
            <a:r>
              <a:rPr lang="en-US" baseline="0" dirty="0"/>
              <a:t>FSGLI: Family SGLI; coverage for loss of spouse or child; automatically enrolled unless you decline coverage; Will see FSGLI on LES (child is free, will see spouse) </a:t>
            </a:r>
          </a:p>
          <a:p>
            <a:r>
              <a:rPr lang="en-US" baseline="0" dirty="0"/>
              <a:t>**Check your LES! Make sure your premiums are coming out!; should be $29 if elected $400K**</a:t>
            </a:r>
          </a:p>
          <a:p>
            <a:pPr marL="174708" indent="-174708">
              <a:buFont typeface="Arial" panose="020B0604020202020204" pitchFamily="34" charset="0"/>
              <a:buChar char="•"/>
            </a:pPr>
            <a:r>
              <a:rPr lang="en-US" baseline="0" dirty="0"/>
              <a:t>TSGLI: Traumatic SGLI; coverage for traumatic injury; premium included in SGLI premium ($1). Go to Unit in the event of this</a:t>
            </a:r>
          </a:p>
          <a:p>
            <a:pPr marL="174708" indent="-174708">
              <a:buFont typeface="Arial" panose="020B0604020202020204" pitchFamily="34" charset="0"/>
              <a:buChar char="•"/>
            </a:pPr>
            <a:r>
              <a:rPr lang="en-US" baseline="0" dirty="0"/>
              <a:t>What happens to SGLI after separation/retirement: SM is still covered for 120 days from date of separation or retirement. After that, SGLI drops off. SGLI can be converted into Veteran’s Group Life Insurance (VGLI) or a commercial policy. You have 1 year and 120 days from date of separation to apply. If you apply within 240 days you won’t need to answer any health questions. Any further information can be clarified with OSGLI.</a:t>
            </a:r>
          </a:p>
          <a:p>
            <a:r>
              <a:rPr lang="en-US" b="1" baseline="0" dirty="0"/>
              <a:t>SSLI</a:t>
            </a:r>
          </a:p>
          <a:p>
            <a:pPr marL="174708" indent="-174708">
              <a:buFont typeface="Arial" panose="020B0604020202020204" pitchFamily="34" charset="0"/>
              <a:buChar char="•"/>
            </a:pPr>
            <a:r>
              <a:rPr lang="en-US" baseline="0" dirty="0"/>
              <a:t>Free $1,000 insurance policy provided by the state</a:t>
            </a:r>
          </a:p>
          <a:p>
            <a:pPr marL="174708" indent="-174708">
              <a:buFont typeface="Arial" panose="020B0604020202020204" pitchFamily="34" charset="0"/>
              <a:buChar char="•"/>
            </a:pPr>
            <a:r>
              <a:rPr lang="en-US" baseline="0" dirty="0"/>
              <a:t>Paid our to NOK in order of law (spouse, children, parents…)</a:t>
            </a:r>
          </a:p>
          <a:p>
            <a:pPr marL="174708" indent="-174708">
              <a:buFont typeface="Arial" panose="020B0604020202020204" pitchFamily="34" charset="0"/>
              <a:buChar char="•"/>
            </a:pPr>
            <a:r>
              <a:rPr lang="en-US" baseline="0" dirty="0"/>
              <a:t>Can elect more (and pay premium) ***will allow you to elect any beneficiary you choose. Keep this info in a safe place***</a:t>
            </a:r>
          </a:p>
          <a:p>
            <a:pPr marL="174708" indent="-174708">
              <a:buFont typeface="Arial" panose="020B0604020202020204" pitchFamily="34" charset="0"/>
              <a:buChar char="•"/>
            </a:pPr>
            <a:r>
              <a:rPr lang="en-US" baseline="0" dirty="0"/>
              <a:t>Can take out SSLI for your dependents ***Keep this info in a safe place***</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1" baseline="0" dirty="0"/>
              <a:t>VA Life insurance</a:t>
            </a:r>
          </a:p>
          <a:p>
            <a:pPr marL="171450" indent="-171450">
              <a:buFont typeface="Arial" panose="020B0604020202020204" pitchFamily="34" charset="0"/>
              <a:buChar char="•"/>
            </a:pPr>
            <a:r>
              <a:rPr lang="en-US" baseline="0" dirty="0"/>
              <a:t>VA insurance program January 2023 for veterans with service connection</a:t>
            </a:r>
          </a:p>
          <a:p>
            <a:pPr marL="171450" indent="-171450">
              <a:buFont typeface="Arial" panose="020B0604020202020204" pitchFamily="34" charset="0"/>
              <a:buChar char="•"/>
            </a:pPr>
            <a:r>
              <a:rPr lang="en-US" baseline="0" dirty="0"/>
              <a:t>Guaranteed acceptance whole life insurance coverage to veterans age 80 and under with any level of service-connected disability. Some Veterans 81 and older may also be eligible.</a:t>
            </a:r>
          </a:p>
        </p:txBody>
      </p:sp>
      <p:sp>
        <p:nvSpPr>
          <p:cNvPr id="4" name="Slide Number Placeholder 3"/>
          <p:cNvSpPr>
            <a:spLocks noGrp="1"/>
          </p:cNvSpPr>
          <p:nvPr>
            <p:ph type="sldNum" sz="quarter" idx="10"/>
          </p:nvPr>
        </p:nvSpPr>
        <p:spPr/>
        <p:txBody>
          <a:bodyPr/>
          <a:lstStyle/>
          <a:p>
            <a:fld id="{FD26A107-72FA-4949-96D4-332D5669B904}" type="slidenum">
              <a:rPr lang="en-US" smtClean="0"/>
              <a:t>4</a:t>
            </a:fld>
            <a:endParaRPr lang="en-US"/>
          </a:p>
        </p:txBody>
      </p:sp>
    </p:spTree>
    <p:extLst>
      <p:ext uri="{BB962C8B-B14F-4D97-AF65-F5344CB8AC3E}">
        <p14:creationId xmlns:p14="http://schemas.microsoft.com/office/powerpoint/2010/main" val="3451129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What happens to</a:t>
            </a:r>
            <a:r>
              <a:rPr lang="en-US" sz="1100" baseline="0" dirty="0"/>
              <a:t> your retirement? </a:t>
            </a:r>
          </a:p>
          <a:p>
            <a:endParaRPr lang="en-US" sz="1100" dirty="0"/>
          </a:p>
          <a:p>
            <a:r>
              <a:rPr lang="en-US" sz="1100" dirty="0"/>
              <a:t>Get 20 year letter; If you do not make an election for SBP at the this time,</a:t>
            </a:r>
            <a:r>
              <a:rPr lang="en-US" sz="1100" baseline="0" dirty="0"/>
              <a:t> it will default automatic spouse and child coverage. (SBP coverage will be deducted from retirement pay)</a:t>
            </a:r>
          </a:p>
          <a:p>
            <a:r>
              <a:rPr lang="en-US" sz="1100" baseline="0" dirty="0"/>
              <a:t>Options for SBP election are A: decline to make coverage until eligible to receive retired pay, B: elect coverage to begin at age 60, C: immediate SBP coverage </a:t>
            </a:r>
          </a:p>
          <a:p>
            <a:r>
              <a:rPr lang="en-US" sz="1100" baseline="0" dirty="0"/>
              <a:t>Beneficiary options: Spouses only, spouse and child, child only, insurable interest, former spouse, former spouse and dependent children from that marriage, NOT TO PARTICIPATE IN SBP</a:t>
            </a:r>
          </a:p>
          <a:p>
            <a:endParaRPr lang="en-US" sz="1100" baseline="0" dirty="0"/>
          </a:p>
          <a:p>
            <a:r>
              <a:rPr lang="en-US" sz="1100" baseline="0" dirty="0"/>
              <a:t>Think about what will best take care of your family if you died tomorrow. </a:t>
            </a:r>
          </a:p>
          <a:p>
            <a:endParaRPr lang="en-US" sz="1100" baseline="0" dirty="0"/>
          </a:p>
          <a:p>
            <a:r>
              <a:rPr lang="en-US" sz="1100" baseline="0" dirty="0"/>
              <a:t>Do you know that YOU have to apply for your retirement when you hit 60 years of age; it will not be automatically paid out when you turn 60</a:t>
            </a:r>
          </a:p>
          <a:p>
            <a:r>
              <a:rPr lang="en-US" sz="1100" baseline="0" dirty="0"/>
              <a:t>In the event of your death, your spouse also has to apply for SBP</a:t>
            </a:r>
          </a:p>
          <a:p>
            <a:endParaRPr lang="en-US" sz="1100" baseline="0" dirty="0"/>
          </a:p>
          <a:p>
            <a:r>
              <a:rPr lang="en-US" sz="1100" baseline="0" dirty="0"/>
              <a:t>Barring act: 6 year window to claim benefit</a:t>
            </a:r>
          </a:p>
          <a:p>
            <a:r>
              <a:rPr lang="en-US" sz="1100" baseline="0" dirty="0"/>
              <a:t>Retirement Services officer or SOSC can assist</a:t>
            </a:r>
            <a:endParaRPr lang="en-US" sz="1100" dirty="0"/>
          </a:p>
        </p:txBody>
      </p:sp>
      <p:sp>
        <p:nvSpPr>
          <p:cNvPr id="4" name="Slide Number Placeholder 3"/>
          <p:cNvSpPr>
            <a:spLocks noGrp="1"/>
          </p:cNvSpPr>
          <p:nvPr>
            <p:ph type="sldNum" sz="quarter" idx="10"/>
          </p:nvPr>
        </p:nvSpPr>
        <p:spPr/>
        <p:txBody>
          <a:bodyPr/>
          <a:lstStyle/>
          <a:p>
            <a:fld id="{FD26A107-72FA-4949-96D4-332D5669B904}" type="slidenum">
              <a:rPr lang="en-US" smtClean="0"/>
              <a:t>5</a:t>
            </a:fld>
            <a:endParaRPr lang="en-US"/>
          </a:p>
        </p:txBody>
      </p:sp>
    </p:spTree>
    <p:extLst>
      <p:ext uri="{BB962C8B-B14F-4D97-AF65-F5344CB8AC3E}">
        <p14:creationId xmlns:p14="http://schemas.microsoft.com/office/powerpoint/2010/main" val="3859334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What happens to your unused education benefits in the event of your death?</a:t>
            </a:r>
          </a:p>
          <a:p>
            <a:endParaRPr lang="en-US" baseline="0" dirty="0"/>
          </a:p>
          <a:p>
            <a:r>
              <a:rPr lang="en-US" baseline="0" dirty="0"/>
              <a:t>Post 9/11 GI Bill allows service members to transfer unused education benefits to immediate family members (spouse and children)</a:t>
            </a:r>
          </a:p>
          <a:p>
            <a:r>
              <a:rPr lang="en-US" baseline="0" dirty="0"/>
              <a:t>Must have at least 6 years in and commit to additional 4 years to transfer</a:t>
            </a:r>
          </a:p>
          <a:p>
            <a:r>
              <a:rPr lang="en-US" baseline="0" dirty="0"/>
              <a:t>Can transfer to spouse and spouse can transfer to child(ren) </a:t>
            </a:r>
          </a:p>
          <a:p>
            <a:endParaRPr lang="en-US" baseline="0" dirty="0"/>
          </a:p>
          <a:p>
            <a:r>
              <a:rPr lang="en-US" baseline="0" dirty="0"/>
              <a:t>Info on your specific benefits: education POC for JFHQ (CPT Reynolds)</a:t>
            </a:r>
          </a:p>
          <a:p>
            <a:endParaRPr lang="en-US" baseline="0" dirty="0"/>
          </a:p>
          <a:p>
            <a:r>
              <a:rPr lang="en-US" baseline="0" dirty="0"/>
              <a:t>What happens if the person you transferred your education benefits to predeceases you?</a:t>
            </a:r>
          </a:p>
          <a:p>
            <a:r>
              <a:rPr lang="en-US" baseline="0" dirty="0"/>
              <a:t>*Unused portion can be transferred to others</a:t>
            </a:r>
          </a:p>
          <a:p>
            <a:r>
              <a:rPr lang="en-US" baseline="0" dirty="0"/>
              <a:t>Education POC can assist in how to transfer in </a:t>
            </a:r>
            <a:r>
              <a:rPr lang="en-US" baseline="0" dirty="0" err="1"/>
              <a:t>milconnect</a:t>
            </a:r>
            <a:endParaRPr lang="en-US" baseline="0" dirty="0"/>
          </a:p>
        </p:txBody>
      </p:sp>
      <p:sp>
        <p:nvSpPr>
          <p:cNvPr id="4" name="Slide Number Placeholder 3"/>
          <p:cNvSpPr>
            <a:spLocks noGrp="1"/>
          </p:cNvSpPr>
          <p:nvPr>
            <p:ph type="sldNum" sz="quarter" idx="10"/>
          </p:nvPr>
        </p:nvSpPr>
        <p:spPr/>
        <p:txBody>
          <a:bodyPr/>
          <a:lstStyle/>
          <a:p>
            <a:fld id="{FD26A107-72FA-4949-96D4-332D5669B904}" type="slidenum">
              <a:rPr lang="en-US" smtClean="0"/>
              <a:t>6</a:t>
            </a:fld>
            <a:endParaRPr lang="en-US"/>
          </a:p>
        </p:txBody>
      </p:sp>
    </p:spTree>
    <p:extLst>
      <p:ext uri="{BB962C8B-B14F-4D97-AF65-F5344CB8AC3E}">
        <p14:creationId xmlns:p14="http://schemas.microsoft.com/office/powerpoint/2010/main" val="3684566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to the things that</a:t>
            </a:r>
            <a:r>
              <a:rPr lang="en-US" baseline="0" dirty="0"/>
              <a:t> you own? (cars, bank accounts…)</a:t>
            </a:r>
          </a:p>
          <a:p>
            <a:endParaRPr lang="en-US" baseline="0" dirty="0"/>
          </a:p>
          <a:p>
            <a:r>
              <a:rPr lang="en-US" dirty="0"/>
              <a:t>JAG</a:t>
            </a:r>
            <a:r>
              <a:rPr lang="en-US" baseline="0" dirty="0"/>
              <a:t> information; so you can begin to think of these things.</a:t>
            </a:r>
          </a:p>
          <a:p>
            <a:r>
              <a:rPr lang="en-US" baseline="0" dirty="0"/>
              <a:t>Civilian Attorney</a:t>
            </a:r>
          </a:p>
          <a:p>
            <a:r>
              <a:rPr lang="en-US" baseline="0" dirty="0"/>
              <a:t>Without a will/estate, family may have to go through Surrogate Court</a:t>
            </a:r>
          </a:p>
          <a:p>
            <a:r>
              <a:rPr lang="en-US" baseline="0" dirty="0"/>
              <a:t>“Payable upon death” can be added to </a:t>
            </a:r>
            <a:r>
              <a:rPr lang="en-US" baseline="0"/>
              <a:t>bank accounts</a:t>
            </a:r>
            <a:endParaRPr lang="en-US" baseline="0" dirty="0"/>
          </a:p>
        </p:txBody>
      </p:sp>
      <p:sp>
        <p:nvSpPr>
          <p:cNvPr id="4" name="Slide Number Placeholder 3"/>
          <p:cNvSpPr>
            <a:spLocks noGrp="1"/>
          </p:cNvSpPr>
          <p:nvPr>
            <p:ph type="sldNum" sz="quarter" idx="10"/>
          </p:nvPr>
        </p:nvSpPr>
        <p:spPr/>
        <p:txBody>
          <a:bodyPr/>
          <a:lstStyle/>
          <a:p>
            <a:fld id="{FD26A107-72FA-4949-96D4-332D5669B904}" type="slidenum">
              <a:rPr lang="en-US" smtClean="0"/>
              <a:t>7</a:t>
            </a:fld>
            <a:endParaRPr lang="en-US"/>
          </a:p>
        </p:txBody>
      </p:sp>
    </p:spTree>
    <p:extLst>
      <p:ext uri="{BB962C8B-B14F-4D97-AF65-F5344CB8AC3E}">
        <p14:creationId xmlns:p14="http://schemas.microsoft.com/office/powerpoint/2010/main" val="3568919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a:t>It is beneficial to put together a folder that you share with your family/who will be handling your affairs. As time goes on, things should be added to this folder. </a:t>
            </a:r>
          </a:p>
          <a:p>
            <a:pPr defTabSz="931774">
              <a:defRPr/>
            </a:pPr>
            <a:endParaRPr lang="en-US" baseline="0" dirty="0"/>
          </a:p>
          <a:p>
            <a:pPr defTabSz="931774">
              <a:defRPr/>
            </a:pPr>
            <a:r>
              <a:rPr lang="en-US" baseline="0" dirty="0"/>
              <a:t>Military documents (NGB 22, 20 Year Letter, DD214s)</a:t>
            </a:r>
          </a:p>
          <a:p>
            <a:pPr defTabSz="931774">
              <a:defRPr/>
            </a:pPr>
            <a:r>
              <a:rPr lang="en-US" baseline="0" dirty="0"/>
              <a:t>VA documents (were you receiving any VA Disability Rating Papers)</a:t>
            </a:r>
          </a:p>
          <a:p>
            <a:pPr defTabSz="931774">
              <a:defRPr/>
            </a:pPr>
            <a:r>
              <a:rPr lang="en-US" baseline="0" dirty="0"/>
              <a:t>SS Card/Numbers</a:t>
            </a:r>
          </a:p>
          <a:p>
            <a:pPr defTabSz="931774">
              <a:defRPr/>
            </a:pPr>
            <a:r>
              <a:rPr lang="en-US" baseline="0" dirty="0"/>
              <a:t>Will/Estate/POA/HCP info</a:t>
            </a:r>
          </a:p>
          <a:p>
            <a:pPr defTabSz="931774">
              <a:defRPr/>
            </a:pPr>
            <a:r>
              <a:rPr lang="en-US" baseline="0" dirty="0"/>
              <a:t>Marriage Certificates</a:t>
            </a:r>
          </a:p>
          <a:p>
            <a:pPr defTabSz="931774">
              <a:defRPr/>
            </a:pPr>
            <a:r>
              <a:rPr lang="en-US" baseline="0" dirty="0"/>
              <a:t>Divorce Decrees</a:t>
            </a:r>
          </a:p>
          <a:p>
            <a:pPr defTabSz="931774">
              <a:defRPr/>
            </a:pPr>
            <a:r>
              <a:rPr lang="en-US" baseline="0" dirty="0"/>
              <a:t>Birth Certificate</a:t>
            </a:r>
          </a:p>
          <a:p>
            <a:pPr defTabSz="931774">
              <a:defRPr/>
            </a:pPr>
            <a:r>
              <a:rPr lang="en-US" baseline="0" dirty="0"/>
              <a:t>Adoption Papers/Guardianship</a:t>
            </a:r>
          </a:p>
          <a:p>
            <a:r>
              <a:rPr lang="en-US" dirty="0"/>
              <a:t>Technician documents</a:t>
            </a:r>
            <a:r>
              <a:rPr lang="en-US" baseline="0" dirty="0"/>
              <a:t> if technician </a:t>
            </a:r>
          </a:p>
          <a:p>
            <a:r>
              <a:rPr lang="en-US" baseline="0" dirty="0"/>
              <a:t>TSP Documents </a:t>
            </a:r>
          </a:p>
          <a:p>
            <a:r>
              <a:rPr lang="en-US" baseline="0" dirty="0"/>
              <a:t>Car registrations/titles</a:t>
            </a:r>
          </a:p>
          <a:p>
            <a:r>
              <a:rPr lang="en-US" baseline="0" dirty="0"/>
              <a:t>Credit Card Statements/Credit Reports</a:t>
            </a:r>
          </a:p>
          <a:p>
            <a:r>
              <a:rPr lang="en-US" baseline="0" dirty="0"/>
              <a:t>Bank Account Information</a:t>
            </a:r>
          </a:p>
          <a:p>
            <a:r>
              <a:rPr lang="en-US" baseline="0" dirty="0"/>
              <a:t>Civilian Life Insurance Policies</a:t>
            </a:r>
          </a:p>
          <a:p>
            <a:r>
              <a:rPr lang="en-US" baseline="0" dirty="0"/>
              <a:t>Investment Portfolios or Statements </a:t>
            </a:r>
          </a:p>
          <a:p>
            <a:r>
              <a:rPr lang="en-US" baseline="0" dirty="0"/>
              <a:t>Tax Forms from Previous Years </a:t>
            </a:r>
          </a:p>
          <a:p>
            <a:r>
              <a:rPr lang="en-US" baseline="0" dirty="0"/>
              <a:t>SOSC information/MFH Information</a:t>
            </a:r>
          </a:p>
          <a:p>
            <a:endParaRPr lang="en-US" baseline="0" dirty="0"/>
          </a:p>
          <a:p>
            <a:r>
              <a:rPr lang="en-US" baseline="0" dirty="0"/>
              <a:t>For more specific information, the SOSC can assist in putting this together </a:t>
            </a:r>
            <a:endParaRPr lang="en-US" dirty="0"/>
          </a:p>
        </p:txBody>
      </p:sp>
      <p:sp>
        <p:nvSpPr>
          <p:cNvPr id="4" name="Slide Number Placeholder 3"/>
          <p:cNvSpPr>
            <a:spLocks noGrp="1"/>
          </p:cNvSpPr>
          <p:nvPr>
            <p:ph type="sldNum" sz="quarter" idx="10"/>
          </p:nvPr>
        </p:nvSpPr>
        <p:spPr/>
        <p:txBody>
          <a:bodyPr/>
          <a:lstStyle/>
          <a:p>
            <a:fld id="{FD26A107-72FA-4949-96D4-332D5669B904}" type="slidenum">
              <a:rPr lang="en-US" smtClean="0"/>
              <a:t>8</a:t>
            </a:fld>
            <a:endParaRPr lang="en-US"/>
          </a:p>
        </p:txBody>
      </p:sp>
    </p:spTree>
    <p:extLst>
      <p:ext uri="{BB962C8B-B14F-4D97-AF65-F5344CB8AC3E}">
        <p14:creationId xmlns:p14="http://schemas.microsoft.com/office/powerpoint/2010/main" val="4209909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26A107-72FA-4949-96D4-332D5669B904}" type="slidenum">
              <a:rPr lang="en-US" smtClean="0"/>
              <a:t>9</a:t>
            </a:fld>
            <a:endParaRPr lang="en-US"/>
          </a:p>
        </p:txBody>
      </p:sp>
    </p:spTree>
    <p:extLst>
      <p:ext uri="{BB962C8B-B14F-4D97-AF65-F5344CB8AC3E}">
        <p14:creationId xmlns:p14="http://schemas.microsoft.com/office/powerpoint/2010/main" val="2008379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EA5A3C-8F9F-48BA-B051-5E9A2D55035D}"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413709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A5A3C-8F9F-48BA-B051-5E9A2D55035D}"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201477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A5A3C-8F9F-48BA-B051-5E9A2D55035D}"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3064760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Calibri"/>
                <a:cs typeface="Calibri"/>
              </a:defRPr>
            </a:lvl1pPr>
          </a:lstStyle>
          <a:p>
            <a:endParaRPr/>
          </a:p>
        </p:txBody>
      </p:sp>
      <p:sp>
        <p:nvSpPr>
          <p:cNvPr id="3" name="Holder 3"/>
          <p:cNvSpPr>
            <a:spLocks noGrp="1"/>
          </p:cNvSpPr>
          <p:nvPr>
            <p:ph sz="half" idx="2"/>
          </p:nvPr>
        </p:nvSpPr>
        <p:spPr>
          <a:xfrm>
            <a:off x="609600" y="1577340"/>
            <a:ext cx="5303520" cy="38779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0"/>
            <a:ext cx="5303520" cy="38779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9/14/2022</a:t>
            </a:fld>
            <a:endParaRPr lang="en-US" dirty="0"/>
          </a:p>
        </p:txBody>
      </p:sp>
      <p:sp>
        <p:nvSpPr>
          <p:cNvPr id="7" name="Holder 7"/>
          <p:cNvSpPr>
            <a:spLocks noGrp="1"/>
          </p:cNvSpPr>
          <p:nvPr>
            <p:ph type="sldNum" sz="quarter" idx="7"/>
          </p:nvPr>
        </p:nvSpPr>
        <p:spPr/>
        <p:txBody>
          <a:bodyPr lIns="0" tIns="0" rIns="0" bIns="0"/>
          <a:lstStyle>
            <a:lvl1pPr>
              <a:defRPr sz="800" b="1" i="0">
                <a:solidFill>
                  <a:srgbClr val="888888"/>
                </a:solidFill>
                <a:latin typeface="Arial"/>
                <a:cs typeface="Arial"/>
              </a:defRPr>
            </a:lvl1pPr>
          </a:lstStyle>
          <a:p>
            <a:pPr marL="12700"/>
            <a:r>
              <a:rPr lang="en-US"/>
              <a:t>Slide</a:t>
            </a:r>
            <a:r>
              <a:rPr lang="en-US" spc="-20"/>
              <a:t> </a:t>
            </a:r>
            <a:fld id="{81D60167-4931-47E6-BA6A-407CBD079E47}" type="slidenum">
              <a:rPr smtClean="0"/>
              <a:pPr marL="12700"/>
              <a:t>‹#›</a:t>
            </a:fld>
            <a:r>
              <a:rPr spc="10"/>
              <a:t> </a:t>
            </a:r>
            <a:r>
              <a:t>of </a:t>
            </a:r>
            <a:r>
              <a:rPr spc="-5"/>
              <a:t> 19</a:t>
            </a:r>
            <a:endParaRPr spc="-5" dirty="0"/>
          </a:p>
        </p:txBody>
      </p:sp>
    </p:spTree>
    <p:extLst>
      <p:ext uri="{BB962C8B-B14F-4D97-AF65-F5344CB8AC3E}">
        <p14:creationId xmlns:p14="http://schemas.microsoft.com/office/powerpoint/2010/main" val="100320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A5A3C-8F9F-48BA-B051-5E9A2D55035D}"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C4A72-328C-480B-A1D7-C020E9351F84}"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884" y="185738"/>
            <a:ext cx="853161" cy="85316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62697" y="185738"/>
            <a:ext cx="893419" cy="893419"/>
          </a:xfrm>
          <a:prstGeom prst="rect">
            <a:avLst/>
          </a:prstGeom>
        </p:spPr>
      </p:pic>
    </p:spTree>
    <p:extLst>
      <p:ext uri="{BB962C8B-B14F-4D97-AF65-F5344CB8AC3E}">
        <p14:creationId xmlns:p14="http://schemas.microsoft.com/office/powerpoint/2010/main" val="3587844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EA5A3C-8F9F-48BA-B051-5E9A2D55035D}"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2577200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EA5A3C-8F9F-48BA-B051-5E9A2D55035D}"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58023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EA5A3C-8F9F-48BA-B051-5E9A2D55035D}" type="datetimeFigureOut">
              <a:rPr lang="en-US" smtClean="0"/>
              <a:t>9/14/2022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100447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EA5A3C-8F9F-48BA-B051-5E9A2D55035D}" type="datetimeFigureOut">
              <a:rPr lang="en-US" smtClean="0"/>
              <a:t>9/14/2022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252930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A5A3C-8F9F-48BA-B051-5E9A2D55035D}" type="datetimeFigureOut">
              <a:rPr lang="en-US" smtClean="0"/>
              <a:t>9/14/2022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373041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A5A3C-8F9F-48BA-B051-5E9A2D55035D}"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4138506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A5A3C-8F9F-48BA-B051-5E9A2D55035D}"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C4A72-328C-480B-A1D7-C020E9351F84}" type="slidenum">
              <a:rPr lang="en-US" smtClean="0"/>
              <a:t>‹#›</a:t>
            </a:fld>
            <a:endParaRPr lang="en-US"/>
          </a:p>
        </p:txBody>
      </p:sp>
    </p:spTree>
    <p:extLst>
      <p:ext uri="{BB962C8B-B14F-4D97-AF65-F5344CB8AC3E}">
        <p14:creationId xmlns:p14="http://schemas.microsoft.com/office/powerpoint/2010/main" val="141360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A5A3C-8F9F-48BA-B051-5E9A2D55035D}" type="datetimeFigureOut">
              <a:rPr lang="en-US" smtClean="0"/>
              <a:t>9/14/2022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C4A72-328C-480B-A1D7-C020E9351F84}" type="slidenum">
              <a:rPr lang="en-US" smtClean="0"/>
              <a:t>‹#›</a:t>
            </a:fld>
            <a:endParaRPr lang="en-US"/>
          </a:p>
        </p:txBody>
      </p:sp>
    </p:spTree>
    <p:extLst>
      <p:ext uri="{BB962C8B-B14F-4D97-AF65-F5344CB8AC3E}">
        <p14:creationId xmlns:p14="http://schemas.microsoft.com/office/powerpoint/2010/main" val="2625823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6523"/>
            <a:ext cx="9144000" cy="2387600"/>
          </a:xfrm>
        </p:spPr>
        <p:txBody>
          <a:bodyPr/>
          <a:lstStyle/>
          <a:p>
            <a:r>
              <a:rPr lang="en-US" dirty="0"/>
              <a:t>Survivor Outreach Services Unit Briefing</a:t>
            </a:r>
          </a:p>
        </p:txBody>
      </p:sp>
      <p:sp>
        <p:nvSpPr>
          <p:cNvPr id="3" name="Subtitle 2"/>
          <p:cNvSpPr>
            <a:spLocks noGrp="1"/>
          </p:cNvSpPr>
          <p:nvPr>
            <p:ph type="subTitle" idx="1"/>
          </p:nvPr>
        </p:nvSpPr>
        <p:spPr>
          <a:xfrm>
            <a:off x="1524000" y="4725443"/>
            <a:ext cx="9144000" cy="1655762"/>
          </a:xfrm>
        </p:spPr>
        <p:txBody>
          <a:bodyPr/>
          <a:lstStyle/>
          <a:p>
            <a:r>
              <a:rPr lang="en-US" dirty="0"/>
              <a:t>Elise Fredette</a:t>
            </a:r>
          </a:p>
          <a:p>
            <a:r>
              <a:rPr lang="en-US" dirty="0"/>
              <a:t>Support Coordinator, ARNG Survivor Outreach Services (SOS)</a:t>
            </a:r>
          </a:p>
          <a:p>
            <a:r>
              <a:rPr lang="en-US" dirty="0"/>
              <a:t>Contractor, MSTI, Inc. </a:t>
            </a:r>
          </a:p>
        </p:txBody>
      </p:sp>
      <p:pic>
        <p:nvPicPr>
          <p:cNvPr id="5" name="Picture 4"/>
          <p:cNvPicPr>
            <a:picLocks noChangeAspect="1"/>
          </p:cNvPicPr>
          <p:nvPr/>
        </p:nvPicPr>
        <p:blipFill>
          <a:blip r:embed="rId3"/>
          <a:stretch>
            <a:fillRect/>
          </a:stretch>
        </p:blipFill>
        <p:spPr>
          <a:xfrm>
            <a:off x="5123658" y="2652924"/>
            <a:ext cx="1944684" cy="1953214"/>
          </a:xfrm>
          <a:prstGeom prst="rect">
            <a:avLst/>
          </a:prstGeom>
        </p:spPr>
      </p:pic>
    </p:spTree>
    <p:extLst>
      <p:ext uri="{BB962C8B-B14F-4D97-AF65-F5344CB8AC3E}">
        <p14:creationId xmlns:p14="http://schemas.microsoft.com/office/powerpoint/2010/main" val="3589751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Survivor Outreach Services </a:t>
            </a:r>
            <a:br>
              <a:rPr lang="en-US" b="1" dirty="0"/>
            </a:br>
            <a:r>
              <a:rPr lang="en-US" b="1" dirty="0"/>
              <a:t>Mission Statement </a:t>
            </a:r>
          </a:p>
        </p:txBody>
      </p:sp>
      <p:sp>
        <p:nvSpPr>
          <p:cNvPr id="3" name="Content Placeholder 2"/>
          <p:cNvSpPr>
            <a:spLocks noGrp="1"/>
          </p:cNvSpPr>
          <p:nvPr>
            <p:ph idx="1"/>
          </p:nvPr>
        </p:nvSpPr>
        <p:spPr/>
        <p:txBody>
          <a:bodyPr>
            <a:normAutofit/>
          </a:bodyPr>
          <a:lstStyle/>
          <a:p>
            <a:pPr marL="0" indent="0" algn="ctr">
              <a:buNone/>
            </a:pPr>
            <a:endParaRPr lang="en-US" sz="4000" dirty="0">
              <a:latin typeface="Calibri" pitchFamily="34" charset="0"/>
            </a:endParaRPr>
          </a:p>
          <a:p>
            <a:pPr marL="0" indent="0" algn="ctr">
              <a:buNone/>
            </a:pPr>
            <a:r>
              <a:rPr lang="en-US" sz="4000" dirty="0">
                <a:latin typeface="Calibri" pitchFamily="34" charset="0"/>
              </a:rPr>
              <a:t>The SOS program demonstrates the Army’s commitment to Families of the Fallen, utilizing a holistic and multi-agency approach to delivering services and support for as long as the Family desires.</a:t>
            </a:r>
          </a:p>
          <a:p>
            <a:pPr algn="ctr"/>
            <a:endParaRPr lang="en-US" sz="4000" dirty="0"/>
          </a:p>
        </p:txBody>
      </p:sp>
    </p:spTree>
    <p:extLst>
      <p:ext uri="{BB962C8B-B14F-4D97-AF65-F5344CB8AC3E}">
        <p14:creationId xmlns:p14="http://schemas.microsoft.com/office/powerpoint/2010/main" val="329662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981200" y="6488672"/>
            <a:ext cx="762000" cy="123111"/>
          </a:xfrm>
          <a:prstGeom prst="rect">
            <a:avLst/>
          </a:prstGeom>
        </p:spPr>
        <p:txBody>
          <a:bodyPr vert="horz" wrap="square" lIns="0" tIns="0" rIns="0" bIns="0" rtlCol="0">
            <a:spAutoFit/>
          </a:bodyPr>
          <a:lstStyle/>
          <a:p>
            <a:pPr marL="91440"/>
            <a:r>
              <a:rPr sz="800" b="1" spc="-450" dirty="0">
                <a:solidFill>
                  <a:srgbClr val="888888"/>
                </a:solidFill>
                <a:latin typeface="Arial"/>
                <a:cs typeface="Arial"/>
              </a:rPr>
              <a:t>2</a:t>
            </a:r>
            <a:r>
              <a:rPr sz="800" b="1" spc="-5" dirty="0">
                <a:solidFill>
                  <a:srgbClr val="888888"/>
                </a:solidFill>
                <a:latin typeface="Arial"/>
                <a:cs typeface="Arial"/>
              </a:rPr>
              <a:t>1</a:t>
            </a:r>
            <a:r>
              <a:rPr sz="800" b="1" spc="-235" dirty="0">
                <a:solidFill>
                  <a:srgbClr val="888888"/>
                </a:solidFill>
                <a:latin typeface="Arial"/>
                <a:cs typeface="Arial"/>
              </a:rPr>
              <a:t>4</a:t>
            </a:r>
            <a:r>
              <a:rPr sz="800" b="1" spc="-5" dirty="0">
                <a:solidFill>
                  <a:srgbClr val="888888"/>
                </a:solidFill>
                <a:latin typeface="Arial"/>
                <a:cs typeface="Arial"/>
              </a:rPr>
              <a:t>J</a:t>
            </a:r>
            <a:r>
              <a:rPr sz="800" b="1" dirty="0">
                <a:solidFill>
                  <a:srgbClr val="888888"/>
                </a:solidFill>
                <a:latin typeface="Arial"/>
                <a:cs typeface="Arial"/>
              </a:rPr>
              <a:t>u</a:t>
            </a:r>
            <a:r>
              <a:rPr sz="800" b="1" spc="-975" dirty="0">
                <a:solidFill>
                  <a:srgbClr val="888888"/>
                </a:solidFill>
                <a:latin typeface="Arial"/>
                <a:cs typeface="Arial"/>
              </a:rPr>
              <a:t>n</a:t>
            </a:r>
            <a:r>
              <a:rPr sz="800" b="1" spc="-45" dirty="0">
                <a:solidFill>
                  <a:srgbClr val="888888"/>
                </a:solidFill>
                <a:latin typeface="Arial"/>
                <a:cs typeface="Arial"/>
              </a:rPr>
              <a:t>A</a:t>
            </a:r>
            <a:r>
              <a:rPr sz="800" b="1" dirty="0">
                <a:solidFill>
                  <a:srgbClr val="888888"/>
                </a:solidFill>
                <a:latin typeface="Arial"/>
                <a:cs typeface="Arial"/>
              </a:rPr>
              <a:t>p</a:t>
            </a:r>
            <a:r>
              <a:rPr sz="800" b="1" spc="-145" dirty="0">
                <a:solidFill>
                  <a:srgbClr val="888888"/>
                </a:solidFill>
                <a:latin typeface="Arial"/>
                <a:cs typeface="Arial"/>
              </a:rPr>
              <a:t>r</a:t>
            </a:r>
            <a:r>
              <a:rPr sz="800" b="1" spc="-55" dirty="0">
                <a:solidFill>
                  <a:srgbClr val="888888"/>
                </a:solidFill>
                <a:latin typeface="Arial"/>
                <a:cs typeface="Arial"/>
              </a:rPr>
              <a:t>2</a:t>
            </a:r>
            <a:r>
              <a:rPr sz="800" b="1" spc="-400" dirty="0">
                <a:solidFill>
                  <a:srgbClr val="888888"/>
                </a:solidFill>
                <a:latin typeface="Arial"/>
                <a:cs typeface="Arial"/>
              </a:rPr>
              <a:t>2</a:t>
            </a:r>
            <a:r>
              <a:rPr sz="800" b="1" spc="-55" dirty="0">
                <a:solidFill>
                  <a:srgbClr val="888888"/>
                </a:solidFill>
                <a:latin typeface="Arial"/>
                <a:cs typeface="Arial"/>
              </a:rPr>
              <a:t>0</a:t>
            </a:r>
            <a:r>
              <a:rPr sz="800" b="1" spc="-400" dirty="0">
                <a:solidFill>
                  <a:srgbClr val="888888"/>
                </a:solidFill>
                <a:latin typeface="Arial"/>
                <a:cs typeface="Arial"/>
              </a:rPr>
              <a:t>0</a:t>
            </a:r>
            <a:r>
              <a:rPr sz="800" b="1" spc="-55" dirty="0">
                <a:solidFill>
                  <a:srgbClr val="888888"/>
                </a:solidFill>
                <a:latin typeface="Arial"/>
                <a:cs typeface="Arial"/>
              </a:rPr>
              <a:t>1</a:t>
            </a:r>
            <a:r>
              <a:rPr sz="800" b="1" spc="-400" dirty="0">
                <a:solidFill>
                  <a:srgbClr val="888888"/>
                </a:solidFill>
                <a:latin typeface="Arial"/>
                <a:cs typeface="Arial"/>
              </a:rPr>
              <a:t>1</a:t>
            </a:r>
            <a:r>
              <a:rPr sz="800" b="1" spc="-55" dirty="0">
                <a:solidFill>
                  <a:srgbClr val="888888"/>
                </a:solidFill>
                <a:latin typeface="Arial"/>
                <a:cs typeface="Arial"/>
              </a:rPr>
              <a:t>3</a:t>
            </a:r>
            <a:r>
              <a:rPr sz="800" b="1" dirty="0">
                <a:solidFill>
                  <a:srgbClr val="888888"/>
                </a:solidFill>
                <a:latin typeface="Arial"/>
                <a:cs typeface="Arial"/>
              </a:rPr>
              <a:t>4</a:t>
            </a:r>
            <a:endParaRPr sz="800" dirty="0">
              <a:latin typeface="Arial"/>
              <a:cs typeface="Arial"/>
            </a:endParaRPr>
          </a:p>
        </p:txBody>
      </p:sp>
      <p:sp>
        <p:nvSpPr>
          <p:cNvPr id="5" name="object 5"/>
          <p:cNvSpPr/>
          <p:nvPr/>
        </p:nvSpPr>
        <p:spPr>
          <a:xfrm>
            <a:off x="1981200" y="6488671"/>
            <a:ext cx="762000" cy="369570"/>
          </a:xfrm>
          <a:custGeom>
            <a:avLst/>
            <a:gdLst/>
            <a:ahLst/>
            <a:cxnLst/>
            <a:rect l="l" t="t" r="r" b="b"/>
            <a:pathLst>
              <a:path w="762000" h="369570">
                <a:moveTo>
                  <a:pt x="0" y="369328"/>
                </a:moveTo>
                <a:lnTo>
                  <a:pt x="762000" y="369328"/>
                </a:lnTo>
                <a:lnTo>
                  <a:pt x="762000" y="0"/>
                </a:lnTo>
                <a:lnTo>
                  <a:pt x="0" y="0"/>
                </a:lnTo>
                <a:lnTo>
                  <a:pt x="0" y="369328"/>
                </a:lnTo>
                <a:close/>
              </a:path>
            </a:pathLst>
          </a:custGeom>
          <a:solidFill>
            <a:srgbClr val="FFFFFF"/>
          </a:solidFill>
        </p:spPr>
        <p:txBody>
          <a:bodyPr wrap="square" lIns="0" tIns="0" rIns="0" bIns="0" rtlCol="0"/>
          <a:lstStyle/>
          <a:p>
            <a:endParaRPr dirty="0"/>
          </a:p>
        </p:txBody>
      </p:sp>
      <p:sp>
        <p:nvSpPr>
          <p:cNvPr id="6" name="object 6"/>
          <p:cNvSpPr/>
          <p:nvPr/>
        </p:nvSpPr>
        <p:spPr>
          <a:xfrm>
            <a:off x="8839200" y="6488671"/>
            <a:ext cx="1295400" cy="369570"/>
          </a:xfrm>
          <a:custGeom>
            <a:avLst/>
            <a:gdLst/>
            <a:ahLst/>
            <a:cxnLst/>
            <a:rect l="l" t="t" r="r" b="b"/>
            <a:pathLst>
              <a:path w="1295400" h="369570">
                <a:moveTo>
                  <a:pt x="0" y="369328"/>
                </a:moveTo>
                <a:lnTo>
                  <a:pt x="1295400" y="369328"/>
                </a:lnTo>
                <a:lnTo>
                  <a:pt x="1295400" y="0"/>
                </a:lnTo>
                <a:lnTo>
                  <a:pt x="0" y="0"/>
                </a:lnTo>
                <a:lnTo>
                  <a:pt x="0" y="369328"/>
                </a:lnTo>
                <a:close/>
              </a:path>
            </a:pathLst>
          </a:custGeom>
          <a:solidFill>
            <a:srgbClr val="FFFFFF"/>
          </a:solidFill>
        </p:spPr>
        <p:txBody>
          <a:bodyPr wrap="square" lIns="0" tIns="0" rIns="0" bIns="0" rtlCol="0"/>
          <a:lstStyle/>
          <a:p>
            <a:endParaRPr dirty="0"/>
          </a:p>
        </p:txBody>
      </p:sp>
      <p:sp>
        <p:nvSpPr>
          <p:cNvPr id="7" name="object 7"/>
          <p:cNvSpPr txBox="1">
            <a:spLocks noGrp="1"/>
          </p:cNvSpPr>
          <p:nvPr>
            <p:ph type="title"/>
          </p:nvPr>
        </p:nvSpPr>
        <p:spPr>
          <a:xfrm>
            <a:off x="2362200" y="812464"/>
            <a:ext cx="10515600" cy="430887"/>
          </a:xfrm>
          <a:prstGeom prst="rect">
            <a:avLst/>
          </a:prstGeom>
        </p:spPr>
        <p:txBody>
          <a:bodyPr vert="horz" wrap="square" lIns="0" tIns="0" rIns="0" bIns="0" rtlCol="0" anchor="ctr">
            <a:spAutoFit/>
          </a:bodyPr>
          <a:lstStyle/>
          <a:p>
            <a:pPr marL="846455">
              <a:lnSpc>
                <a:spcPct val="100000"/>
              </a:lnSpc>
            </a:pPr>
            <a:r>
              <a:rPr sz="2800" spc="-20" dirty="0"/>
              <a:t>NY</a:t>
            </a:r>
            <a:r>
              <a:rPr sz="2800" spc="-15" dirty="0"/>
              <a:t> </a:t>
            </a:r>
            <a:r>
              <a:rPr sz="2800" spc="-20" dirty="0"/>
              <a:t>SOS</a:t>
            </a:r>
            <a:r>
              <a:rPr sz="2800" spc="-5" dirty="0"/>
              <a:t> </a:t>
            </a:r>
            <a:r>
              <a:rPr sz="2800" spc="-20" dirty="0"/>
              <a:t>SUPPO</a:t>
            </a:r>
            <a:r>
              <a:rPr sz="2800" spc="-55" dirty="0"/>
              <a:t>R</a:t>
            </a:r>
            <a:r>
              <a:rPr sz="2800" spc="-15" dirty="0"/>
              <a:t>T</a:t>
            </a:r>
            <a:r>
              <a:rPr sz="2800" spc="5" dirty="0"/>
              <a:t> </a:t>
            </a:r>
            <a:r>
              <a:rPr sz="2800" spc="-45" dirty="0"/>
              <a:t>C</a:t>
            </a:r>
            <a:r>
              <a:rPr sz="2800" spc="-70" dirty="0"/>
              <a:t>O</a:t>
            </a:r>
            <a:r>
              <a:rPr sz="2800" spc="-25" dirty="0"/>
              <a:t>VER</a:t>
            </a:r>
            <a:r>
              <a:rPr sz="2800" spc="-60" dirty="0"/>
              <a:t>A</a:t>
            </a:r>
            <a:r>
              <a:rPr sz="2800" spc="-25" dirty="0"/>
              <a:t>GE</a:t>
            </a:r>
            <a:endParaRPr sz="2800" dirty="0"/>
          </a:p>
        </p:txBody>
      </p:sp>
      <p:sp>
        <p:nvSpPr>
          <p:cNvPr id="8" name="object 8"/>
          <p:cNvSpPr/>
          <p:nvPr/>
        </p:nvSpPr>
        <p:spPr>
          <a:xfrm>
            <a:off x="2514600" y="1295337"/>
            <a:ext cx="6934200" cy="5157851"/>
          </a:xfrm>
          <a:prstGeom prst="rect">
            <a:avLst/>
          </a:prstGeom>
          <a:blipFill>
            <a:blip r:embed="rId3" cstate="print"/>
            <a:stretch>
              <a:fillRect/>
            </a:stretch>
          </a:blipFill>
        </p:spPr>
        <p:txBody>
          <a:bodyPr wrap="square" lIns="0" tIns="0" rIns="0" bIns="0" rtlCol="0"/>
          <a:lstStyle/>
          <a:p>
            <a:endParaRPr dirty="0"/>
          </a:p>
        </p:txBody>
      </p:sp>
      <p:sp>
        <p:nvSpPr>
          <p:cNvPr id="9" name="object 9"/>
          <p:cNvSpPr txBox="1"/>
          <p:nvPr/>
        </p:nvSpPr>
        <p:spPr>
          <a:xfrm>
            <a:off x="2133600" y="1447801"/>
            <a:ext cx="2438400" cy="307777"/>
          </a:xfrm>
          <a:prstGeom prst="rect">
            <a:avLst/>
          </a:prstGeom>
          <a:ln w="28575">
            <a:solidFill>
              <a:srgbClr val="000000"/>
            </a:solidFill>
          </a:ln>
        </p:spPr>
        <p:txBody>
          <a:bodyPr vert="horz" wrap="square" lIns="0" tIns="0" rIns="0" bIns="0" rtlCol="0">
            <a:spAutoFit/>
          </a:bodyPr>
          <a:lstStyle/>
          <a:p>
            <a:pPr algn="ctr">
              <a:lnSpc>
                <a:spcPct val="100000"/>
              </a:lnSpc>
            </a:pPr>
            <a:r>
              <a:rPr sz="1000" b="1" u="heavy" spc="-10" dirty="0">
                <a:latin typeface="Arial"/>
                <a:cs typeface="Arial"/>
              </a:rPr>
              <a:t>N</a:t>
            </a:r>
            <a:r>
              <a:rPr sz="1000" b="1" u="heavy" spc="-15" dirty="0">
                <a:latin typeface="Arial"/>
                <a:cs typeface="Arial"/>
              </a:rPr>
              <a:t>E</a:t>
            </a:r>
            <a:r>
              <a:rPr sz="1000" b="1" u="heavy" spc="-10" dirty="0">
                <a:latin typeface="Arial"/>
                <a:cs typeface="Arial"/>
              </a:rPr>
              <a:t>W</a:t>
            </a:r>
            <a:r>
              <a:rPr sz="1000" b="1" u="heavy" dirty="0">
                <a:latin typeface="Arial"/>
                <a:cs typeface="Arial"/>
              </a:rPr>
              <a:t> Y</a:t>
            </a:r>
            <a:r>
              <a:rPr sz="1000" b="1" u="heavy" spc="-10" dirty="0">
                <a:latin typeface="Arial"/>
                <a:cs typeface="Arial"/>
              </a:rPr>
              <a:t>ORK</a:t>
            </a:r>
            <a:r>
              <a:rPr sz="1000" b="1" u="heavy" spc="-20" dirty="0">
                <a:latin typeface="Arial"/>
                <a:cs typeface="Arial"/>
              </a:rPr>
              <a:t> </a:t>
            </a:r>
            <a:r>
              <a:rPr sz="1000" b="1" u="heavy" spc="-15" dirty="0">
                <a:latin typeface="Arial"/>
                <a:cs typeface="Arial"/>
              </a:rPr>
              <a:t>S</a:t>
            </a:r>
            <a:r>
              <a:rPr sz="1000" b="1" u="heavy" dirty="0">
                <a:latin typeface="Arial"/>
                <a:cs typeface="Arial"/>
              </a:rPr>
              <a:t>T</a:t>
            </a:r>
            <a:r>
              <a:rPr sz="1000" b="1" u="heavy" spc="-45" dirty="0">
                <a:latin typeface="Arial"/>
                <a:cs typeface="Arial"/>
              </a:rPr>
              <a:t>A</a:t>
            </a:r>
            <a:r>
              <a:rPr sz="1000" b="1" u="heavy" dirty="0">
                <a:latin typeface="Arial"/>
                <a:cs typeface="Arial"/>
              </a:rPr>
              <a:t>T</a:t>
            </a:r>
            <a:r>
              <a:rPr sz="1000" b="1" u="heavy" spc="-10" dirty="0">
                <a:latin typeface="Arial"/>
                <a:cs typeface="Arial"/>
              </a:rPr>
              <a:t>E</a:t>
            </a:r>
            <a:endParaRPr sz="1000" dirty="0">
              <a:latin typeface="Arial"/>
              <a:cs typeface="Arial"/>
            </a:endParaRPr>
          </a:p>
          <a:p>
            <a:pPr algn="ctr">
              <a:lnSpc>
                <a:spcPct val="100000"/>
              </a:lnSpc>
            </a:pPr>
            <a:r>
              <a:rPr sz="1000" b="1" spc="-15" dirty="0">
                <a:latin typeface="Arial"/>
                <a:cs typeface="Arial"/>
              </a:rPr>
              <a:t>S</a:t>
            </a:r>
            <a:r>
              <a:rPr sz="1000" b="1" spc="-10" dirty="0">
                <a:latin typeface="Arial"/>
                <a:cs typeface="Arial"/>
              </a:rPr>
              <a:t>OS</a:t>
            </a:r>
            <a:r>
              <a:rPr sz="1000" b="1" spc="-20" dirty="0">
                <a:latin typeface="Arial"/>
                <a:cs typeface="Arial"/>
              </a:rPr>
              <a:t> </a:t>
            </a:r>
            <a:r>
              <a:rPr sz="1000" b="1" spc="-15" dirty="0">
                <a:latin typeface="Arial"/>
                <a:cs typeface="Arial"/>
              </a:rPr>
              <a:t>S</a:t>
            </a:r>
            <a:r>
              <a:rPr sz="1000" b="1" spc="-10" dirty="0">
                <a:latin typeface="Arial"/>
                <a:cs typeface="Arial"/>
              </a:rPr>
              <a:t>U</a:t>
            </a:r>
            <a:r>
              <a:rPr sz="1000" b="1" spc="-15" dirty="0">
                <a:latin typeface="Arial"/>
                <a:cs typeface="Arial"/>
              </a:rPr>
              <a:t>PP</a:t>
            </a:r>
            <a:r>
              <a:rPr sz="1000" b="1" spc="-10" dirty="0">
                <a:latin typeface="Arial"/>
                <a:cs typeface="Arial"/>
              </a:rPr>
              <a:t>ORT</a:t>
            </a:r>
            <a:r>
              <a:rPr sz="1000" b="1" spc="10" dirty="0">
                <a:latin typeface="Arial"/>
                <a:cs typeface="Arial"/>
              </a:rPr>
              <a:t> </a:t>
            </a:r>
            <a:r>
              <a:rPr sz="1000" b="1" spc="-10" dirty="0">
                <a:latin typeface="Arial"/>
                <a:cs typeface="Arial"/>
              </a:rPr>
              <a:t>COORDIN</a:t>
            </a:r>
            <a:r>
              <a:rPr sz="1000" b="1" spc="-45" dirty="0">
                <a:latin typeface="Arial"/>
                <a:cs typeface="Arial"/>
              </a:rPr>
              <a:t>A</a:t>
            </a:r>
            <a:r>
              <a:rPr sz="1000" b="1" dirty="0">
                <a:latin typeface="Arial"/>
                <a:cs typeface="Arial"/>
              </a:rPr>
              <a:t>T</a:t>
            </a:r>
            <a:r>
              <a:rPr sz="1000" b="1" spc="-10" dirty="0">
                <a:latin typeface="Arial"/>
                <a:cs typeface="Arial"/>
              </a:rPr>
              <a:t>ORS</a:t>
            </a:r>
            <a:endParaRPr sz="1000" dirty="0">
              <a:latin typeface="Arial"/>
              <a:cs typeface="Arial"/>
            </a:endParaRPr>
          </a:p>
        </p:txBody>
      </p:sp>
      <p:sp>
        <p:nvSpPr>
          <p:cNvPr id="10" name="object 10"/>
          <p:cNvSpPr txBox="1"/>
          <p:nvPr/>
        </p:nvSpPr>
        <p:spPr>
          <a:xfrm>
            <a:off x="4267200" y="4876774"/>
            <a:ext cx="1315211" cy="369332"/>
          </a:xfrm>
          <a:prstGeom prst="rect">
            <a:avLst/>
          </a:prstGeom>
          <a:ln w="6350">
            <a:solidFill>
              <a:srgbClr val="000000"/>
            </a:solidFill>
          </a:ln>
        </p:spPr>
        <p:txBody>
          <a:bodyPr vert="horz" wrap="square" lIns="0" tIns="0" rIns="0" bIns="0" rtlCol="0">
            <a:spAutoFit/>
          </a:bodyPr>
          <a:lstStyle/>
          <a:p>
            <a:pPr marL="113030" marR="105410" indent="635" algn="ctr"/>
            <a:r>
              <a:rPr sz="800" b="1" spc="-5" dirty="0">
                <a:latin typeface="Arial"/>
                <a:cs typeface="Arial"/>
              </a:rPr>
              <a:t>C</a:t>
            </a:r>
            <a:r>
              <a:rPr sz="800" b="1" spc="-40" dirty="0">
                <a:latin typeface="Arial"/>
                <a:cs typeface="Arial"/>
              </a:rPr>
              <a:t>y</a:t>
            </a:r>
            <a:r>
              <a:rPr sz="800" b="1" dirty="0">
                <a:latin typeface="Arial"/>
                <a:cs typeface="Arial"/>
              </a:rPr>
              <a:t>n</a:t>
            </a:r>
            <a:r>
              <a:rPr sz="800" b="1" spc="-5" dirty="0">
                <a:latin typeface="Arial"/>
                <a:cs typeface="Arial"/>
              </a:rPr>
              <a:t>t</a:t>
            </a:r>
            <a:r>
              <a:rPr sz="800" b="1" dirty="0">
                <a:latin typeface="Arial"/>
                <a:cs typeface="Arial"/>
              </a:rPr>
              <a:t>hia</a:t>
            </a:r>
            <a:r>
              <a:rPr sz="800" b="1" spc="25" dirty="0">
                <a:latin typeface="Arial"/>
                <a:cs typeface="Arial"/>
              </a:rPr>
              <a:t> </a:t>
            </a:r>
            <a:r>
              <a:rPr sz="800" b="1" spc="-5" dirty="0">
                <a:latin typeface="Arial"/>
                <a:cs typeface="Arial"/>
              </a:rPr>
              <a:t>R</a:t>
            </a:r>
            <a:r>
              <a:rPr sz="800" b="1" dirty="0">
                <a:latin typeface="Arial"/>
                <a:cs typeface="Arial"/>
              </a:rPr>
              <a:t>ober</a:t>
            </a:r>
            <a:r>
              <a:rPr sz="800" b="1" spc="-10" dirty="0">
                <a:latin typeface="Arial"/>
                <a:cs typeface="Arial"/>
              </a:rPr>
              <a:t>s</a:t>
            </a:r>
            <a:r>
              <a:rPr sz="800" b="1" dirty="0">
                <a:latin typeface="Arial"/>
                <a:cs typeface="Arial"/>
              </a:rPr>
              <a:t>o</a:t>
            </a:r>
            <a:r>
              <a:rPr sz="800" b="1" spc="5" dirty="0">
                <a:latin typeface="Arial"/>
                <a:cs typeface="Arial"/>
              </a:rPr>
              <a:t>n</a:t>
            </a:r>
            <a:r>
              <a:rPr sz="800" b="1" dirty="0">
                <a:latin typeface="Arial"/>
                <a:cs typeface="Arial"/>
              </a:rPr>
              <a:t>- </a:t>
            </a:r>
            <a:r>
              <a:rPr sz="800" b="1" dirty="0" err="1">
                <a:latin typeface="Arial"/>
                <a:cs typeface="Arial"/>
              </a:rPr>
              <a:t>V</a:t>
            </a:r>
            <a:r>
              <a:rPr sz="800" b="1" spc="-5" dirty="0" err="1">
                <a:latin typeface="Arial"/>
                <a:cs typeface="Arial"/>
              </a:rPr>
              <a:t>a</a:t>
            </a:r>
            <a:r>
              <a:rPr sz="800" b="1" dirty="0" err="1">
                <a:latin typeface="Arial"/>
                <a:cs typeface="Arial"/>
              </a:rPr>
              <a:t>nl</a:t>
            </a:r>
            <a:r>
              <a:rPr sz="800" b="1" spc="-5" dirty="0" err="1">
                <a:latin typeface="Arial"/>
                <a:cs typeface="Arial"/>
              </a:rPr>
              <a:t>a</a:t>
            </a:r>
            <a:r>
              <a:rPr sz="800" b="1" dirty="0" err="1">
                <a:latin typeface="Arial"/>
                <a:cs typeface="Arial"/>
              </a:rPr>
              <a:t>ningham</a:t>
            </a:r>
            <a:endParaRPr lang="en-US" sz="800" b="1" dirty="0">
              <a:latin typeface="Arial"/>
              <a:cs typeface="Arial"/>
            </a:endParaRPr>
          </a:p>
          <a:p>
            <a:pPr marL="113030" marR="105410" indent="635" algn="ctr"/>
            <a:r>
              <a:rPr sz="800" b="1" dirty="0">
                <a:latin typeface="Arial"/>
                <a:cs typeface="Arial"/>
              </a:rPr>
              <a:t> SOS</a:t>
            </a:r>
            <a:r>
              <a:rPr sz="800" b="1" spc="-20" dirty="0">
                <a:latin typeface="Arial"/>
                <a:cs typeface="Arial"/>
              </a:rPr>
              <a:t> </a:t>
            </a:r>
            <a:r>
              <a:rPr sz="800" b="1" spc="-5" dirty="0">
                <a:latin typeface="Arial"/>
                <a:cs typeface="Arial"/>
              </a:rPr>
              <a:t>(N</a:t>
            </a:r>
            <a:r>
              <a:rPr sz="800" b="1" dirty="0">
                <a:latin typeface="Arial"/>
                <a:cs typeface="Arial"/>
              </a:rPr>
              <a:t>G)</a:t>
            </a:r>
            <a:r>
              <a:rPr sz="800" b="1" spc="-5" dirty="0">
                <a:latin typeface="Arial"/>
                <a:cs typeface="Arial"/>
              </a:rPr>
              <a:t> </a:t>
            </a:r>
            <a:r>
              <a:rPr sz="800" b="1" dirty="0">
                <a:latin typeface="Arial"/>
                <a:cs typeface="Arial"/>
              </a:rPr>
              <a:t>S</a:t>
            </a:r>
            <a:r>
              <a:rPr sz="800" b="1" spc="-40" dirty="0">
                <a:latin typeface="Arial"/>
                <a:cs typeface="Arial"/>
              </a:rPr>
              <a:t>y</a:t>
            </a:r>
            <a:r>
              <a:rPr sz="800" b="1" dirty="0">
                <a:latin typeface="Arial"/>
                <a:cs typeface="Arial"/>
              </a:rPr>
              <a:t>r</a:t>
            </a:r>
            <a:r>
              <a:rPr sz="800" b="1" spc="-5" dirty="0">
                <a:latin typeface="Arial"/>
                <a:cs typeface="Arial"/>
              </a:rPr>
              <a:t>ac</a:t>
            </a:r>
            <a:r>
              <a:rPr sz="800" b="1" dirty="0">
                <a:latin typeface="Arial"/>
                <a:cs typeface="Arial"/>
              </a:rPr>
              <a:t>u</a:t>
            </a:r>
            <a:r>
              <a:rPr sz="800" b="1" spc="5" dirty="0">
                <a:latin typeface="Arial"/>
                <a:cs typeface="Arial"/>
              </a:rPr>
              <a:t>s</a:t>
            </a:r>
            <a:r>
              <a:rPr sz="800" b="1" dirty="0">
                <a:latin typeface="Arial"/>
                <a:cs typeface="Arial"/>
              </a:rPr>
              <a:t>e</a:t>
            </a:r>
            <a:endParaRPr sz="800" dirty="0">
              <a:latin typeface="Arial"/>
              <a:cs typeface="Arial"/>
            </a:endParaRPr>
          </a:p>
        </p:txBody>
      </p:sp>
      <p:sp>
        <p:nvSpPr>
          <p:cNvPr id="11" name="object 11"/>
          <p:cNvSpPr txBox="1"/>
          <p:nvPr/>
        </p:nvSpPr>
        <p:spPr>
          <a:xfrm>
            <a:off x="3340735" y="2838701"/>
            <a:ext cx="1577975" cy="246221"/>
          </a:xfrm>
          <a:prstGeom prst="rect">
            <a:avLst/>
          </a:prstGeom>
          <a:ln w="6350">
            <a:solidFill>
              <a:srgbClr val="000000"/>
            </a:solidFill>
          </a:ln>
        </p:spPr>
        <p:txBody>
          <a:bodyPr vert="horz" wrap="square" lIns="0" tIns="0" rIns="0" bIns="0" rtlCol="0">
            <a:spAutoFit/>
          </a:bodyPr>
          <a:lstStyle/>
          <a:p>
            <a:pPr marL="133350" marR="127000" indent="156845" algn="ctr"/>
            <a:r>
              <a:rPr lang="en-US" sz="800" b="1" spc="-5" dirty="0">
                <a:latin typeface="Arial"/>
                <a:cs typeface="Arial"/>
              </a:rPr>
              <a:t>Vacant</a:t>
            </a:r>
          </a:p>
          <a:p>
            <a:pPr marL="133350" marR="127000" indent="156845" algn="ctr"/>
            <a:r>
              <a:rPr lang="en-US" sz="800" b="1" spc="-5" dirty="0">
                <a:latin typeface="Arial"/>
                <a:cs typeface="Arial"/>
              </a:rPr>
              <a:t>SOS </a:t>
            </a:r>
            <a:r>
              <a:rPr sz="800" b="1" spc="-5" dirty="0">
                <a:latin typeface="Arial"/>
                <a:cs typeface="Arial"/>
              </a:rPr>
              <a:t>(U</a:t>
            </a:r>
            <a:r>
              <a:rPr sz="800" b="1" dirty="0">
                <a:latin typeface="Arial"/>
                <a:cs typeface="Arial"/>
              </a:rPr>
              <a:t>S</a:t>
            </a:r>
            <a:r>
              <a:rPr sz="800" b="1" spc="-45" dirty="0">
                <a:latin typeface="Arial"/>
                <a:cs typeface="Arial"/>
              </a:rPr>
              <a:t>A</a:t>
            </a:r>
            <a:r>
              <a:rPr sz="800" b="1" spc="-5" dirty="0">
                <a:latin typeface="Arial"/>
                <a:cs typeface="Arial"/>
              </a:rPr>
              <a:t>R</a:t>
            </a:r>
            <a:r>
              <a:rPr sz="800" b="1" dirty="0">
                <a:latin typeface="Arial"/>
                <a:cs typeface="Arial"/>
              </a:rPr>
              <a:t>)</a:t>
            </a:r>
            <a:r>
              <a:rPr sz="800" b="1" spc="20" dirty="0">
                <a:latin typeface="Arial"/>
                <a:cs typeface="Arial"/>
              </a:rPr>
              <a:t> </a:t>
            </a:r>
            <a:r>
              <a:rPr sz="800" b="1" spc="-5" dirty="0">
                <a:latin typeface="Arial"/>
                <a:cs typeface="Arial"/>
              </a:rPr>
              <a:t>R</a:t>
            </a:r>
            <a:r>
              <a:rPr sz="800" b="1" dirty="0">
                <a:latin typeface="Arial"/>
                <a:cs typeface="Arial"/>
              </a:rPr>
              <a:t>och</a:t>
            </a:r>
            <a:r>
              <a:rPr sz="800" b="1" spc="-5" dirty="0">
                <a:latin typeface="Arial"/>
                <a:cs typeface="Arial"/>
              </a:rPr>
              <a:t>este</a:t>
            </a:r>
            <a:r>
              <a:rPr sz="800" b="1" dirty="0">
                <a:latin typeface="Arial"/>
                <a:cs typeface="Arial"/>
              </a:rPr>
              <a:t>r</a:t>
            </a:r>
            <a:r>
              <a:rPr lang="en-US" sz="800" b="1" dirty="0">
                <a:latin typeface="Arial"/>
                <a:cs typeface="Arial"/>
              </a:rPr>
              <a:t> </a:t>
            </a:r>
          </a:p>
        </p:txBody>
      </p:sp>
      <p:sp>
        <p:nvSpPr>
          <p:cNvPr id="12" name="object 12"/>
          <p:cNvSpPr txBox="1"/>
          <p:nvPr/>
        </p:nvSpPr>
        <p:spPr>
          <a:xfrm>
            <a:off x="3962400" y="2267014"/>
            <a:ext cx="1414780" cy="246221"/>
          </a:xfrm>
          <a:prstGeom prst="rect">
            <a:avLst/>
          </a:prstGeom>
          <a:ln w="6350">
            <a:solidFill>
              <a:srgbClr val="000000"/>
            </a:solidFill>
          </a:ln>
        </p:spPr>
        <p:txBody>
          <a:bodyPr vert="horz" wrap="square" lIns="0" tIns="0" rIns="0" bIns="0" rtlCol="0">
            <a:spAutoFit/>
          </a:bodyPr>
          <a:lstStyle/>
          <a:p>
            <a:pPr marL="104139" marR="95885" indent="92710"/>
            <a:r>
              <a:rPr lang="en-US" sz="800" b="1" spc="10" dirty="0">
                <a:latin typeface="Arial"/>
                <a:cs typeface="Arial"/>
              </a:rPr>
              <a:t>     Sue Walling</a:t>
            </a:r>
          </a:p>
          <a:p>
            <a:pPr marL="104139" marR="95885" indent="92710"/>
            <a:r>
              <a:rPr sz="800" b="1" dirty="0">
                <a:latin typeface="Arial"/>
                <a:cs typeface="Arial"/>
              </a:rPr>
              <a:t>SOS</a:t>
            </a:r>
            <a:r>
              <a:rPr sz="800" b="1" spc="-20" dirty="0">
                <a:latin typeface="Arial"/>
                <a:cs typeface="Arial"/>
              </a:rPr>
              <a:t> </a:t>
            </a:r>
            <a:r>
              <a:rPr sz="800" b="1" spc="-5" dirty="0">
                <a:latin typeface="Arial"/>
                <a:cs typeface="Arial"/>
              </a:rPr>
              <a:t>(</a:t>
            </a:r>
            <a:r>
              <a:rPr sz="800" b="1" spc="-45" dirty="0">
                <a:latin typeface="Arial"/>
                <a:cs typeface="Arial"/>
              </a:rPr>
              <a:t>A</a:t>
            </a:r>
            <a:r>
              <a:rPr sz="800" b="1" spc="-5" dirty="0">
                <a:latin typeface="Arial"/>
                <a:cs typeface="Arial"/>
              </a:rPr>
              <a:t>C</a:t>
            </a:r>
            <a:r>
              <a:rPr sz="800" b="1" dirty="0">
                <a:latin typeface="Arial"/>
                <a:cs typeface="Arial"/>
              </a:rPr>
              <a:t>S) </a:t>
            </a:r>
            <a:r>
              <a:rPr sz="800" b="1" spc="30" dirty="0">
                <a:latin typeface="Arial"/>
                <a:cs typeface="Arial"/>
              </a:rPr>
              <a:t> </a:t>
            </a:r>
            <a:r>
              <a:rPr sz="800" b="1" dirty="0">
                <a:latin typeface="Arial"/>
                <a:cs typeface="Arial"/>
              </a:rPr>
              <a:t>Ft </a:t>
            </a:r>
            <a:r>
              <a:rPr sz="800" b="1" spc="-5" dirty="0">
                <a:latin typeface="Arial"/>
                <a:cs typeface="Arial"/>
              </a:rPr>
              <a:t>D</a:t>
            </a:r>
            <a:r>
              <a:rPr sz="800" b="1" dirty="0">
                <a:latin typeface="Arial"/>
                <a:cs typeface="Arial"/>
              </a:rPr>
              <a:t>rum</a:t>
            </a:r>
            <a:endParaRPr sz="800" dirty="0">
              <a:latin typeface="Arial"/>
              <a:cs typeface="Arial"/>
            </a:endParaRPr>
          </a:p>
        </p:txBody>
      </p:sp>
      <p:sp>
        <p:nvSpPr>
          <p:cNvPr id="13" name="object 13"/>
          <p:cNvSpPr txBox="1"/>
          <p:nvPr/>
        </p:nvSpPr>
        <p:spPr>
          <a:xfrm>
            <a:off x="8558277" y="3722688"/>
            <a:ext cx="1680083" cy="246221"/>
          </a:xfrm>
          <a:prstGeom prst="rect">
            <a:avLst/>
          </a:prstGeom>
          <a:ln w="6350">
            <a:solidFill>
              <a:srgbClr val="000000"/>
            </a:solidFill>
          </a:ln>
        </p:spPr>
        <p:txBody>
          <a:bodyPr vert="horz" wrap="square" lIns="0" tIns="0" rIns="0" bIns="0" rtlCol="0">
            <a:spAutoFit/>
          </a:bodyPr>
          <a:lstStyle/>
          <a:p>
            <a:pPr marL="180975" marR="172085" indent="160020" algn="ctr"/>
            <a:r>
              <a:rPr lang="en-US" sz="800" b="1" spc="-5" dirty="0">
                <a:latin typeface="Arial"/>
                <a:cs typeface="Arial"/>
              </a:rPr>
              <a:t>Elise Fredette</a:t>
            </a:r>
          </a:p>
          <a:p>
            <a:pPr marL="180975" marR="172085" indent="160020" algn="ctr"/>
            <a:r>
              <a:rPr sz="800" b="1" dirty="0">
                <a:latin typeface="Arial"/>
                <a:cs typeface="Arial"/>
              </a:rPr>
              <a:t>SOS</a:t>
            </a:r>
            <a:r>
              <a:rPr sz="800" b="1" spc="-20" dirty="0">
                <a:latin typeface="Arial"/>
                <a:cs typeface="Arial"/>
              </a:rPr>
              <a:t> </a:t>
            </a:r>
            <a:r>
              <a:rPr sz="800" b="1" spc="-5" dirty="0">
                <a:latin typeface="Arial"/>
                <a:cs typeface="Arial"/>
              </a:rPr>
              <a:t>(N</a:t>
            </a:r>
            <a:r>
              <a:rPr sz="800" b="1" dirty="0">
                <a:latin typeface="Arial"/>
                <a:cs typeface="Arial"/>
              </a:rPr>
              <a:t>G)</a:t>
            </a:r>
            <a:r>
              <a:rPr lang="en-US" sz="800" b="1" dirty="0">
                <a:latin typeface="Arial"/>
                <a:cs typeface="Arial"/>
              </a:rPr>
              <a:t> Latham</a:t>
            </a:r>
            <a:endParaRPr sz="800" dirty="0">
              <a:latin typeface="Arial"/>
              <a:cs typeface="Arial"/>
            </a:endParaRPr>
          </a:p>
        </p:txBody>
      </p:sp>
      <p:sp>
        <p:nvSpPr>
          <p:cNvPr id="14" name="object 14"/>
          <p:cNvSpPr txBox="1"/>
          <p:nvPr/>
        </p:nvSpPr>
        <p:spPr>
          <a:xfrm>
            <a:off x="8058658" y="4987989"/>
            <a:ext cx="2075942" cy="246221"/>
          </a:xfrm>
          <a:prstGeom prst="rect">
            <a:avLst/>
          </a:prstGeom>
          <a:ln w="6350">
            <a:solidFill>
              <a:srgbClr val="000000"/>
            </a:solidFill>
          </a:ln>
        </p:spPr>
        <p:txBody>
          <a:bodyPr vert="horz" wrap="square" lIns="0" tIns="0" rIns="0" bIns="0" rtlCol="0">
            <a:spAutoFit/>
          </a:bodyPr>
          <a:lstStyle/>
          <a:p>
            <a:pPr marL="406400" marR="398145" indent="91440" algn="ctr"/>
            <a:r>
              <a:rPr lang="en-US" sz="800" b="1" spc="-5" dirty="0">
                <a:latin typeface="Arial"/>
                <a:cs typeface="Arial"/>
              </a:rPr>
              <a:t>Bonnie Morales</a:t>
            </a:r>
          </a:p>
          <a:p>
            <a:pPr marL="406400" marR="398145" indent="91440" algn="ctr"/>
            <a:r>
              <a:rPr sz="800" b="1" dirty="0">
                <a:latin typeface="Arial"/>
                <a:cs typeface="Arial"/>
              </a:rPr>
              <a:t>SOS</a:t>
            </a:r>
            <a:r>
              <a:rPr sz="800" b="1" spc="-20" dirty="0">
                <a:latin typeface="Arial"/>
                <a:cs typeface="Arial"/>
              </a:rPr>
              <a:t> </a:t>
            </a:r>
            <a:r>
              <a:rPr sz="800" b="1" spc="-5" dirty="0">
                <a:latin typeface="Arial"/>
                <a:cs typeface="Arial"/>
              </a:rPr>
              <a:t>(N</a:t>
            </a:r>
            <a:r>
              <a:rPr sz="800" b="1" dirty="0">
                <a:latin typeface="Arial"/>
                <a:cs typeface="Arial"/>
              </a:rPr>
              <a:t>G</a:t>
            </a:r>
            <a:r>
              <a:rPr lang="en-US" sz="800" b="1" dirty="0">
                <a:latin typeface="Arial"/>
                <a:cs typeface="Arial"/>
              </a:rPr>
              <a:t>) </a:t>
            </a:r>
            <a:r>
              <a:rPr sz="800" b="1" spc="-5" dirty="0">
                <a:latin typeface="Arial"/>
                <a:cs typeface="Arial"/>
              </a:rPr>
              <a:t>N</a:t>
            </a:r>
            <a:r>
              <a:rPr sz="800" b="1" spc="-10" dirty="0">
                <a:latin typeface="Arial"/>
                <a:cs typeface="Arial"/>
              </a:rPr>
              <a:t>Y</a:t>
            </a:r>
            <a:r>
              <a:rPr sz="800" b="1" dirty="0">
                <a:latin typeface="Arial"/>
                <a:cs typeface="Arial"/>
              </a:rPr>
              <a:t>C</a:t>
            </a:r>
            <a:endParaRPr sz="800" dirty="0">
              <a:latin typeface="Arial"/>
              <a:cs typeface="Arial"/>
            </a:endParaRPr>
          </a:p>
        </p:txBody>
      </p:sp>
      <p:sp>
        <p:nvSpPr>
          <p:cNvPr id="15" name="object 15"/>
          <p:cNvSpPr txBox="1"/>
          <p:nvPr/>
        </p:nvSpPr>
        <p:spPr>
          <a:xfrm>
            <a:off x="5029200" y="5543551"/>
            <a:ext cx="1365250" cy="246221"/>
          </a:xfrm>
          <a:prstGeom prst="rect">
            <a:avLst/>
          </a:prstGeom>
          <a:ln w="6350">
            <a:solidFill>
              <a:srgbClr val="000000"/>
            </a:solidFill>
          </a:ln>
        </p:spPr>
        <p:txBody>
          <a:bodyPr vert="horz" wrap="square" lIns="0" tIns="0" rIns="0" bIns="0" rtlCol="0">
            <a:spAutoFit/>
          </a:bodyPr>
          <a:lstStyle/>
          <a:p>
            <a:pPr algn="ctr">
              <a:lnSpc>
                <a:spcPct val="100000"/>
              </a:lnSpc>
            </a:pPr>
            <a:r>
              <a:rPr sz="800" b="1" spc="-5" dirty="0">
                <a:latin typeface="Arial"/>
                <a:cs typeface="Arial"/>
              </a:rPr>
              <a:t>Ra</a:t>
            </a:r>
            <a:r>
              <a:rPr sz="800" b="1" dirty="0">
                <a:latin typeface="Arial"/>
                <a:cs typeface="Arial"/>
              </a:rPr>
              <a:t>ul</a:t>
            </a:r>
            <a:r>
              <a:rPr sz="800" b="1" spc="-5" dirty="0">
                <a:latin typeface="Arial"/>
                <a:cs typeface="Arial"/>
              </a:rPr>
              <a:t> </a:t>
            </a:r>
            <a:r>
              <a:rPr sz="800" b="1" dirty="0">
                <a:latin typeface="Arial"/>
                <a:cs typeface="Arial"/>
              </a:rPr>
              <a:t>Lopez</a:t>
            </a:r>
            <a:endParaRPr sz="800" dirty="0">
              <a:latin typeface="Arial"/>
              <a:cs typeface="Arial"/>
            </a:endParaRPr>
          </a:p>
          <a:p>
            <a:pPr marL="635" algn="ctr"/>
            <a:r>
              <a:rPr sz="800" b="1" dirty="0">
                <a:latin typeface="Arial"/>
                <a:cs typeface="Arial"/>
              </a:rPr>
              <a:t>SOS</a:t>
            </a:r>
            <a:r>
              <a:rPr sz="800" b="1" spc="-20" dirty="0">
                <a:latin typeface="Arial"/>
                <a:cs typeface="Arial"/>
              </a:rPr>
              <a:t> </a:t>
            </a:r>
            <a:r>
              <a:rPr sz="800" b="1" spc="-5" dirty="0">
                <a:latin typeface="Arial"/>
                <a:cs typeface="Arial"/>
              </a:rPr>
              <a:t>(</a:t>
            </a:r>
            <a:r>
              <a:rPr sz="800" b="1" spc="-45" dirty="0">
                <a:latin typeface="Arial"/>
                <a:cs typeface="Arial"/>
              </a:rPr>
              <a:t>A</a:t>
            </a:r>
            <a:r>
              <a:rPr sz="800" b="1" spc="-5" dirty="0">
                <a:latin typeface="Arial"/>
                <a:cs typeface="Arial"/>
              </a:rPr>
              <a:t>C</a:t>
            </a:r>
            <a:r>
              <a:rPr sz="800" b="1" dirty="0">
                <a:latin typeface="Arial"/>
                <a:cs typeface="Arial"/>
              </a:rPr>
              <a:t>S)</a:t>
            </a:r>
            <a:r>
              <a:rPr sz="800" b="1" spc="35" dirty="0">
                <a:latin typeface="Arial"/>
                <a:cs typeface="Arial"/>
              </a:rPr>
              <a:t> </a:t>
            </a:r>
            <a:r>
              <a:rPr sz="800" b="1" spc="20" dirty="0">
                <a:latin typeface="Arial"/>
                <a:cs typeface="Arial"/>
              </a:rPr>
              <a:t>W</a:t>
            </a:r>
            <a:r>
              <a:rPr sz="800" b="1" spc="-5" dirty="0">
                <a:latin typeface="Arial"/>
                <a:cs typeface="Arial"/>
              </a:rPr>
              <a:t>es</a:t>
            </a:r>
            <a:r>
              <a:rPr sz="800" b="1" dirty="0">
                <a:latin typeface="Arial"/>
                <a:cs typeface="Arial"/>
              </a:rPr>
              <a:t>t</a:t>
            </a:r>
            <a:r>
              <a:rPr sz="800" b="1" spc="-25" dirty="0">
                <a:latin typeface="Arial"/>
                <a:cs typeface="Arial"/>
              </a:rPr>
              <a:t> </a:t>
            </a:r>
            <a:r>
              <a:rPr sz="800" b="1" dirty="0">
                <a:latin typeface="Arial"/>
                <a:cs typeface="Arial"/>
              </a:rPr>
              <a:t>Point</a:t>
            </a:r>
            <a:endParaRPr sz="800" dirty="0">
              <a:latin typeface="Arial"/>
              <a:cs typeface="Arial"/>
            </a:endParaRPr>
          </a:p>
        </p:txBody>
      </p:sp>
      <p:sp>
        <p:nvSpPr>
          <p:cNvPr id="16" name="object 16"/>
          <p:cNvSpPr/>
          <p:nvPr/>
        </p:nvSpPr>
        <p:spPr>
          <a:xfrm>
            <a:off x="7587108" y="6267513"/>
            <a:ext cx="271145" cy="247650"/>
          </a:xfrm>
          <a:custGeom>
            <a:avLst/>
            <a:gdLst/>
            <a:ahLst/>
            <a:cxnLst/>
            <a:rect l="l" t="t" r="r" b="b"/>
            <a:pathLst>
              <a:path w="271145" h="247650">
                <a:moveTo>
                  <a:pt x="173354" y="213728"/>
                </a:moveTo>
                <a:lnTo>
                  <a:pt x="169925" y="215912"/>
                </a:lnTo>
                <a:lnTo>
                  <a:pt x="169290" y="219341"/>
                </a:lnTo>
                <a:lnTo>
                  <a:pt x="168528" y="222770"/>
                </a:lnTo>
                <a:lnTo>
                  <a:pt x="170687" y="226148"/>
                </a:lnTo>
                <a:lnTo>
                  <a:pt x="271017" y="247599"/>
                </a:lnTo>
                <a:lnTo>
                  <a:pt x="269833" y="243814"/>
                </a:lnTo>
                <a:lnTo>
                  <a:pt x="257428" y="243814"/>
                </a:lnTo>
                <a:lnTo>
                  <a:pt x="240055" y="227994"/>
                </a:lnTo>
                <a:lnTo>
                  <a:pt x="173354" y="213728"/>
                </a:lnTo>
                <a:close/>
              </a:path>
              <a:path w="271145" h="247650">
                <a:moveTo>
                  <a:pt x="240055" y="227994"/>
                </a:moveTo>
                <a:lnTo>
                  <a:pt x="257428" y="243814"/>
                </a:lnTo>
                <a:lnTo>
                  <a:pt x="259962" y="241020"/>
                </a:lnTo>
                <a:lnTo>
                  <a:pt x="255650" y="241020"/>
                </a:lnTo>
                <a:lnTo>
                  <a:pt x="252391" y="230632"/>
                </a:lnTo>
                <a:lnTo>
                  <a:pt x="240055" y="227994"/>
                </a:lnTo>
                <a:close/>
              </a:path>
              <a:path w="271145" h="247650">
                <a:moveTo>
                  <a:pt x="236727" y="147840"/>
                </a:moveTo>
                <a:lnTo>
                  <a:pt x="230123" y="149936"/>
                </a:lnTo>
                <a:lnTo>
                  <a:pt x="228218" y="153504"/>
                </a:lnTo>
                <a:lnTo>
                  <a:pt x="229234" y="156845"/>
                </a:lnTo>
                <a:lnTo>
                  <a:pt x="248635" y="218664"/>
                </a:lnTo>
                <a:lnTo>
                  <a:pt x="265938" y="234429"/>
                </a:lnTo>
                <a:lnTo>
                  <a:pt x="257428" y="243814"/>
                </a:lnTo>
                <a:lnTo>
                  <a:pt x="269833" y="243814"/>
                </a:lnTo>
                <a:lnTo>
                  <a:pt x="241426" y="153047"/>
                </a:lnTo>
                <a:lnTo>
                  <a:pt x="240283" y="149694"/>
                </a:lnTo>
                <a:lnTo>
                  <a:pt x="236727" y="147840"/>
                </a:lnTo>
                <a:close/>
              </a:path>
              <a:path w="271145" h="247650">
                <a:moveTo>
                  <a:pt x="252391" y="230632"/>
                </a:moveTo>
                <a:lnTo>
                  <a:pt x="255650" y="241020"/>
                </a:lnTo>
                <a:lnTo>
                  <a:pt x="263016" y="232905"/>
                </a:lnTo>
                <a:lnTo>
                  <a:pt x="252391" y="230632"/>
                </a:lnTo>
                <a:close/>
              </a:path>
              <a:path w="271145" h="247650">
                <a:moveTo>
                  <a:pt x="248635" y="218664"/>
                </a:moveTo>
                <a:lnTo>
                  <a:pt x="252391" y="230632"/>
                </a:lnTo>
                <a:lnTo>
                  <a:pt x="263016" y="232905"/>
                </a:lnTo>
                <a:lnTo>
                  <a:pt x="255650" y="241020"/>
                </a:lnTo>
                <a:lnTo>
                  <a:pt x="259962" y="241020"/>
                </a:lnTo>
                <a:lnTo>
                  <a:pt x="265938" y="234429"/>
                </a:lnTo>
                <a:lnTo>
                  <a:pt x="248635" y="218664"/>
                </a:lnTo>
                <a:close/>
              </a:path>
              <a:path w="271145" h="247650">
                <a:moveTo>
                  <a:pt x="8635" y="0"/>
                </a:moveTo>
                <a:lnTo>
                  <a:pt x="0" y="9398"/>
                </a:lnTo>
                <a:lnTo>
                  <a:pt x="240055" y="227994"/>
                </a:lnTo>
                <a:lnTo>
                  <a:pt x="252391" y="230632"/>
                </a:lnTo>
                <a:lnTo>
                  <a:pt x="248635" y="218664"/>
                </a:lnTo>
                <a:lnTo>
                  <a:pt x="8635" y="0"/>
                </a:lnTo>
                <a:close/>
              </a:path>
            </a:pathLst>
          </a:custGeom>
          <a:solidFill>
            <a:srgbClr val="000000"/>
          </a:solidFill>
        </p:spPr>
        <p:txBody>
          <a:bodyPr wrap="square" lIns="0" tIns="0" rIns="0" bIns="0" rtlCol="0"/>
          <a:lstStyle/>
          <a:p>
            <a:endParaRPr dirty="0"/>
          </a:p>
        </p:txBody>
      </p:sp>
      <p:sp>
        <p:nvSpPr>
          <p:cNvPr id="17" name="object 17"/>
          <p:cNvSpPr/>
          <p:nvPr/>
        </p:nvSpPr>
        <p:spPr>
          <a:xfrm>
            <a:off x="7791322" y="5422901"/>
            <a:ext cx="638810" cy="393065"/>
          </a:xfrm>
          <a:custGeom>
            <a:avLst/>
            <a:gdLst/>
            <a:ahLst/>
            <a:cxnLst/>
            <a:rect l="l" t="t" r="r" b="b"/>
            <a:pathLst>
              <a:path w="638809" h="393064">
                <a:moveTo>
                  <a:pt x="616732" y="13158"/>
                </a:moveTo>
                <a:lnTo>
                  <a:pt x="604121" y="13394"/>
                </a:lnTo>
                <a:lnTo>
                  <a:pt x="0" y="381927"/>
                </a:lnTo>
                <a:lnTo>
                  <a:pt x="6603" y="392772"/>
                </a:lnTo>
                <a:lnTo>
                  <a:pt x="610735" y="24260"/>
                </a:lnTo>
                <a:lnTo>
                  <a:pt x="616732" y="13158"/>
                </a:lnTo>
                <a:close/>
              </a:path>
              <a:path w="638809" h="393064">
                <a:moveTo>
                  <a:pt x="637684" y="1143"/>
                </a:moveTo>
                <a:lnTo>
                  <a:pt x="624204" y="1143"/>
                </a:lnTo>
                <a:lnTo>
                  <a:pt x="630935" y="11937"/>
                </a:lnTo>
                <a:lnTo>
                  <a:pt x="610735" y="24260"/>
                </a:lnTo>
                <a:lnTo>
                  <a:pt x="578357" y="84200"/>
                </a:lnTo>
                <a:lnTo>
                  <a:pt x="579501" y="88137"/>
                </a:lnTo>
                <a:lnTo>
                  <a:pt x="582676" y="89788"/>
                </a:lnTo>
                <a:lnTo>
                  <a:pt x="585724" y="91440"/>
                </a:lnTo>
                <a:lnTo>
                  <a:pt x="589533" y="90297"/>
                </a:lnTo>
                <a:lnTo>
                  <a:pt x="637684" y="1143"/>
                </a:lnTo>
                <a:close/>
              </a:path>
              <a:path w="638809" h="393064">
                <a:moveTo>
                  <a:pt x="625709" y="3556"/>
                </a:moveTo>
                <a:lnTo>
                  <a:pt x="621919" y="3556"/>
                </a:lnTo>
                <a:lnTo>
                  <a:pt x="627633" y="12953"/>
                </a:lnTo>
                <a:lnTo>
                  <a:pt x="616732" y="13158"/>
                </a:lnTo>
                <a:lnTo>
                  <a:pt x="610735" y="24260"/>
                </a:lnTo>
                <a:lnTo>
                  <a:pt x="630935" y="11937"/>
                </a:lnTo>
                <a:lnTo>
                  <a:pt x="625709" y="3556"/>
                </a:lnTo>
                <a:close/>
              </a:path>
              <a:path w="638809" h="393064">
                <a:moveTo>
                  <a:pt x="638301" y="0"/>
                </a:moveTo>
                <a:lnTo>
                  <a:pt x="539242" y="1905"/>
                </a:lnTo>
                <a:lnTo>
                  <a:pt x="535685" y="2031"/>
                </a:lnTo>
                <a:lnTo>
                  <a:pt x="532892" y="4953"/>
                </a:lnTo>
                <a:lnTo>
                  <a:pt x="533146" y="11937"/>
                </a:lnTo>
                <a:lnTo>
                  <a:pt x="535940" y="14731"/>
                </a:lnTo>
                <a:lnTo>
                  <a:pt x="539496" y="14605"/>
                </a:lnTo>
                <a:lnTo>
                  <a:pt x="604121" y="13394"/>
                </a:lnTo>
                <a:lnTo>
                  <a:pt x="624204" y="1143"/>
                </a:lnTo>
                <a:lnTo>
                  <a:pt x="637684" y="1143"/>
                </a:lnTo>
                <a:lnTo>
                  <a:pt x="638301" y="0"/>
                </a:lnTo>
                <a:close/>
              </a:path>
              <a:path w="638809" h="393064">
                <a:moveTo>
                  <a:pt x="624204" y="1143"/>
                </a:moveTo>
                <a:lnTo>
                  <a:pt x="604121" y="13394"/>
                </a:lnTo>
                <a:lnTo>
                  <a:pt x="616732" y="13158"/>
                </a:lnTo>
                <a:lnTo>
                  <a:pt x="621919" y="3556"/>
                </a:lnTo>
                <a:lnTo>
                  <a:pt x="625709" y="3556"/>
                </a:lnTo>
                <a:lnTo>
                  <a:pt x="624204" y="1143"/>
                </a:lnTo>
                <a:close/>
              </a:path>
              <a:path w="638809" h="393064">
                <a:moveTo>
                  <a:pt x="621919" y="3556"/>
                </a:moveTo>
                <a:lnTo>
                  <a:pt x="616732" y="13158"/>
                </a:lnTo>
                <a:lnTo>
                  <a:pt x="627633" y="12953"/>
                </a:lnTo>
                <a:lnTo>
                  <a:pt x="621919" y="3556"/>
                </a:lnTo>
                <a:close/>
              </a:path>
            </a:pathLst>
          </a:custGeom>
          <a:solidFill>
            <a:srgbClr val="000000"/>
          </a:solidFill>
        </p:spPr>
        <p:txBody>
          <a:bodyPr wrap="square" lIns="0" tIns="0" rIns="0" bIns="0" rtlCol="0"/>
          <a:lstStyle/>
          <a:p>
            <a:endParaRPr dirty="0"/>
          </a:p>
        </p:txBody>
      </p:sp>
      <p:sp>
        <p:nvSpPr>
          <p:cNvPr id="18" name="object 18"/>
          <p:cNvSpPr/>
          <p:nvPr/>
        </p:nvSpPr>
        <p:spPr>
          <a:xfrm>
            <a:off x="5235447" y="3599688"/>
            <a:ext cx="541020" cy="1277620"/>
          </a:xfrm>
          <a:custGeom>
            <a:avLst/>
            <a:gdLst/>
            <a:ahLst/>
            <a:cxnLst/>
            <a:rect l="l" t="t" r="r" b="b"/>
            <a:pathLst>
              <a:path w="541020" h="1277620">
                <a:moveTo>
                  <a:pt x="9398" y="1171320"/>
                </a:moveTo>
                <a:lnTo>
                  <a:pt x="2412" y="1172337"/>
                </a:lnTo>
                <a:lnTo>
                  <a:pt x="0" y="1175512"/>
                </a:lnTo>
                <a:lnTo>
                  <a:pt x="14350" y="1277112"/>
                </a:lnTo>
                <a:lnTo>
                  <a:pt x="26432" y="1267841"/>
                </a:lnTo>
                <a:lnTo>
                  <a:pt x="25018" y="1267841"/>
                </a:lnTo>
                <a:lnTo>
                  <a:pt x="13335" y="1263142"/>
                </a:lnTo>
                <a:lnTo>
                  <a:pt x="22152" y="1241551"/>
                </a:lnTo>
                <a:lnTo>
                  <a:pt x="12573" y="1173734"/>
                </a:lnTo>
                <a:lnTo>
                  <a:pt x="9398" y="1171320"/>
                </a:lnTo>
                <a:close/>
              </a:path>
              <a:path w="541020" h="1277620">
                <a:moveTo>
                  <a:pt x="22152" y="1241551"/>
                </a:moveTo>
                <a:lnTo>
                  <a:pt x="13335" y="1263142"/>
                </a:lnTo>
                <a:lnTo>
                  <a:pt x="25018" y="1267841"/>
                </a:lnTo>
                <a:lnTo>
                  <a:pt x="26367" y="1264539"/>
                </a:lnTo>
                <a:lnTo>
                  <a:pt x="25400" y="1264539"/>
                </a:lnTo>
                <a:lnTo>
                  <a:pt x="15239" y="1260475"/>
                </a:lnTo>
                <a:lnTo>
                  <a:pt x="23887" y="1253834"/>
                </a:lnTo>
                <a:lnTo>
                  <a:pt x="22152" y="1241551"/>
                </a:lnTo>
                <a:close/>
              </a:path>
              <a:path w="541020" h="1277620">
                <a:moveTo>
                  <a:pt x="88011" y="1204595"/>
                </a:moveTo>
                <a:lnTo>
                  <a:pt x="33872" y="1246166"/>
                </a:lnTo>
                <a:lnTo>
                  <a:pt x="25018" y="1267841"/>
                </a:lnTo>
                <a:lnTo>
                  <a:pt x="26432" y="1267841"/>
                </a:lnTo>
                <a:lnTo>
                  <a:pt x="95757" y="1214628"/>
                </a:lnTo>
                <a:lnTo>
                  <a:pt x="96265" y="1210691"/>
                </a:lnTo>
                <a:lnTo>
                  <a:pt x="94106" y="1207897"/>
                </a:lnTo>
                <a:lnTo>
                  <a:pt x="92075" y="1205103"/>
                </a:lnTo>
                <a:lnTo>
                  <a:pt x="88011" y="1204595"/>
                </a:lnTo>
                <a:close/>
              </a:path>
              <a:path w="541020" h="1277620">
                <a:moveTo>
                  <a:pt x="23887" y="1253834"/>
                </a:moveTo>
                <a:lnTo>
                  <a:pt x="15239" y="1260475"/>
                </a:lnTo>
                <a:lnTo>
                  <a:pt x="25400" y="1264539"/>
                </a:lnTo>
                <a:lnTo>
                  <a:pt x="23887" y="1253834"/>
                </a:lnTo>
                <a:close/>
              </a:path>
              <a:path w="541020" h="1277620">
                <a:moveTo>
                  <a:pt x="33872" y="1246166"/>
                </a:moveTo>
                <a:lnTo>
                  <a:pt x="23887" y="1253834"/>
                </a:lnTo>
                <a:lnTo>
                  <a:pt x="25400" y="1264539"/>
                </a:lnTo>
                <a:lnTo>
                  <a:pt x="26367" y="1264539"/>
                </a:lnTo>
                <a:lnTo>
                  <a:pt x="33872" y="1246166"/>
                </a:lnTo>
                <a:close/>
              </a:path>
              <a:path w="541020" h="1277620">
                <a:moveTo>
                  <a:pt x="529209" y="0"/>
                </a:moveTo>
                <a:lnTo>
                  <a:pt x="22152" y="1241551"/>
                </a:lnTo>
                <a:lnTo>
                  <a:pt x="23887" y="1253834"/>
                </a:lnTo>
                <a:lnTo>
                  <a:pt x="33872" y="1246166"/>
                </a:lnTo>
                <a:lnTo>
                  <a:pt x="541019" y="4699"/>
                </a:lnTo>
                <a:lnTo>
                  <a:pt x="529209" y="0"/>
                </a:lnTo>
                <a:close/>
              </a:path>
            </a:pathLst>
          </a:custGeom>
          <a:solidFill>
            <a:srgbClr val="000000"/>
          </a:solidFill>
        </p:spPr>
        <p:txBody>
          <a:bodyPr wrap="square" lIns="0" tIns="0" rIns="0" bIns="0" rtlCol="0"/>
          <a:lstStyle/>
          <a:p>
            <a:endParaRPr dirty="0"/>
          </a:p>
        </p:txBody>
      </p:sp>
      <p:sp>
        <p:nvSpPr>
          <p:cNvPr id="19" name="object 19"/>
          <p:cNvSpPr/>
          <p:nvPr/>
        </p:nvSpPr>
        <p:spPr>
          <a:xfrm>
            <a:off x="7857998" y="3923920"/>
            <a:ext cx="668655" cy="103505"/>
          </a:xfrm>
          <a:custGeom>
            <a:avLst/>
            <a:gdLst/>
            <a:ahLst/>
            <a:cxnLst/>
            <a:rect l="l" t="t" r="r" b="b"/>
            <a:pathLst>
              <a:path w="668654" h="103504">
                <a:moveTo>
                  <a:pt x="657714" y="43560"/>
                </a:moveTo>
                <a:lnTo>
                  <a:pt x="655701" y="43560"/>
                </a:lnTo>
                <a:lnTo>
                  <a:pt x="656081" y="56260"/>
                </a:lnTo>
                <a:lnTo>
                  <a:pt x="632442" y="56819"/>
                </a:lnTo>
                <a:lnTo>
                  <a:pt x="574421" y="92582"/>
                </a:lnTo>
                <a:lnTo>
                  <a:pt x="573531" y="96519"/>
                </a:lnTo>
                <a:lnTo>
                  <a:pt x="575309" y="99440"/>
                </a:lnTo>
                <a:lnTo>
                  <a:pt x="577215" y="102488"/>
                </a:lnTo>
                <a:lnTo>
                  <a:pt x="581151" y="103377"/>
                </a:lnTo>
                <a:lnTo>
                  <a:pt x="668527" y="49529"/>
                </a:lnTo>
                <a:lnTo>
                  <a:pt x="657714" y="43560"/>
                </a:lnTo>
                <a:close/>
              </a:path>
              <a:path w="668654" h="103504">
                <a:moveTo>
                  <a:pt x="632191" y="44121"/>
                </a:moveTo>
                <a:lnTo>
                  <a:pt x="0" y="59181"/>
                </a:lnTo>
                <a:lnTo>
                  <a:pt x="253" y="71754"/>
                </a:lnTo>
                <a:lnTo>
                  <a:pt x="632442" y="56819"/>
                </a:lnTo>
                <a:lnTo>
                  <a:pt x="643190" y="50199"/>
                </a:lnTo>
                <a:lnTo>
                  <a:pt x="632191" y="44121"/>
                </a:lnTo>
                <a:close/>
              </a:path>
              <a:path w="668654" h="103504">
                <a:moveTo>
                  <a:pt x="643190" y="50199"/>
                </a:moveTo>
                <a:lnTo>
                  <a:pt x="632442" y="56819"/>
                </a:lnTo>
                <a:lnTo>
                  <a:pt x="656081" y="56260"/>
                </a:lnTo>
                <a:lnTo>
                  <a:pt x="656059" y="55498"/>
                </a:lnTo>
                <a:lnTo>
                  <a:pt x="652779" y="55498"/>
                </a:lnTo>
                <a:lnTo>
                  <a:pt x="643190" y="50199"/>
                </a:lnTo>
                <a:close/>
              </a:path>
              <a:path w="668654" h="103504">
                <a:moveTo>
                  <a:pt x="652526" y="44449"/>
                </a:moveTo>
                <a:lnTo>
                  <a:pt x="643190" y="50199"/>
                </a:lnTo>
                <a:lnTo>
                  <a:pt x="652779" y="55498"/>
                </a:lnTo>
                <a:lnTo>
                  <a:pt x="652526" y="44449"/>
                </a:lnTo>
                <a:close/>
              </a:path>
              <a:path w="668654" h="103504">
                <a:moveTo>
                  <a:pt x="655727" y="44449"/>
                </a:moveTo>
                <a:lnTo>
                  <a:pt x="652526" y="44449"/>
                </a:lnTo>
                <a:lnTo>
                  <a:pt x="652779" y="55498"/>
                </a:lnTo>
                <a:lnTo>
                  <a:pt x="656059" y="55498"/>
                </a:lnTo>
                <a:lnTo>
                  <a:pt x="655727" y="44449"/>
                </a:lnTo>
                <a:close/>
              </a:path>
              <a:path w="668654" h="103504">
                <a:moveTo>
                  <a:pt x="655701" y="43560"/>
                </a:moveTo>
                <a:lnTo>
                  <a:pt x="632191" y="44121"/>
                </a:lnTo>
                <a:lnTo>
                  <a:pt x="643190" y="50199"/>
                </a:lnTo>
                <a:lnTo>
                  <a:pt x="652526" y="44449"/>
                </a:lnTo>
                <a:lnTo>
                  <a:pt x="655727" y="44449"/>
                </a:lnTo>
                <a:lnTo>
                  <a:pt x="655701" y="43560"/>
                </a:lnTo>
                <a:close/>
              </a:path>
              <a:path w="668654" h="103504">
                <a:moveTo>
                  <a:pt x="578611" y="0"/>
                </a:moveTo>
                <a:lnTo>
                  <a:pt x="574801" y="1142"/>
                </a:lnTo>
                <a:lnTo>
                  <a:pt x="573151" y="4190"/>
                </a:lnTo>
                <a:lnTo>
                  <a:pt x="571373" y="7238"/>
                </a:lnTo>
                <a:lnTo>
                  <a:pt x="572516" y="11175"/>
                </a:lnTo>
                <a:lnTo>
                  <a:pt x="575563" y="12826"/>
                </a:lnTo>
                <a:lnTo>
                  <a:pt x="632191" y="44121"/>
                </a:lnTo>
                <a:lnTo>
                  <a:pt x="655701" y="43560"/>
                </a:lnTo>
                <a:lnTo>
                  <a:pt x="657714" y="43560"/>
                </a:lnTo>
                <a:lnTo>
                  <a:pt x="581786" y="1650"/>
                </a:lnTo>
                <a:lnTo>
                  <a:pt x="578611" y="0"/>
                </a:lnTo>
                <a:close/>
              </a:path>
            </a:pathLst>
          </a:custGeom>
          <a:solidFill>
            <a:srgbClr val="000000"/>
          </a:solidFill>
        </p:spPr>
        <p:txBody>
          <a:bodyPr wrap="square" lIns="0" tIns="0" rIns="0" bIns="0" rtlCol="0"/>
          <a:lstStyle/>
          <a:p>
            <a:endParaRPr dirty="0"/>
          </a:p>
        </p:txBody>
      </p:sp>
      <p:sp>
        <p:nvSpPr>
          <p:cNvPr id="20" name="object 20"/>
          <p:cNvSpPr/>
          <p:nvPr/>
        </p:nvSpPr>
        <p:spPr>
          <a:xfrm>
            <a:off x="5376798" y="2453386"/>
            <a:ext cx="701040" cy="103505"/>
          </a:xfrm>
          <a:custGeom>
            <a:avLst/>
            <a:gdLst/>
            <a:ahLst/>
            <a:cxnLst/>
            <a:rect l="l" t="t" r="r" b="b"/>
            <a:pathLst>
              <a:path w="701039" h="103505">
                <a:moveTo>
                  <a:pt x="85725" y="0"/>
                </a:moveTo>
                <a:lnTo>
                  <a:pt x="0" y="56514"/>
                </a:lnTo>
                <a:lnTo>
                  <a:pt x="88264" y="101600"/>
                </a:lnTo>
                <a:lnTo>
                  <a:pt x="91312" y="103250"/>
                </a:lnTo>
                <a:lnTo>
                  <a:pt x="95123" y="101980"/>
                </a:lnTo>
                <a:lnTo>
                  <a:pt x="96774" y="98933"/>
                </a:lnTo>
                <a:lnTo>
                  <a:pt x="98425" y="95758"/>
                </a:lnTo>
                <a:lnTo>
                  <a:pt x="97154" y="91948"/>
                </a:lnTo>
                <a:lnTo>
                  <a:pt x="38841" y="62102"/>
                </a:lnTo>
                <a:lnTo>
                  <a:pt x="12953" y="62102"/>
                </a:lnTo>
                <a:lnTo>
                  <a:pt x="12318" y="49402"/>
                </a:lnTo>
                <a:lnTo>
                  <a:pt x="35805" y="48127"/>
                </a:lnTo>
                <a:lnTo>
                  <a:pt x="92710" y="10667"/>
                </a:lnTo>
                <a:lnTo>
                  <a:pt x="93472" y="6730"/>
                </a:lnTo>
                <a:lnTo>
                  <a:pt x="91566" y="3810"/>
                </a:lnTo>
                <a:lnTo>
                  <a:pt x="89662" y="762"/>
                </a:lnTo>
                <a:lnTo>
                  <a:pt x="85725" y="0"/>
                </a:lnTo>
                <a:close/>
              </a:path>
              <a:path w="701039" h="103505">
                <a:moveTo>
                  <a:pt x="35805" y="48127"/>
                </a:moveTo>
                <a:lnTo>
                  <a:pt x="12318" y="49402"/>
                </a:lnTo>
                <a:lnTo>
                  <a:pt x="12953" y="62102"/>
                </a:lnTo>
                <a:lnTo>
                  <a:pt x="31600" y="61087"/>
                </a:lnTo>
                <a:lnTo>
                  <a:pt x="16128" y="61087"/>
                </a:lnTo>
                <a:lnTo>
                  <a:pt x="15493" y="50164"/>
                </a:lnTo>
                <a:lnTo>
                  <a:pt x="32712" y="50164"/>
                </a:lnTo>
                <a:lnTo>
                  <a:pt x="35805" y="48127"/>
                </a:lnTo>
                <a:close/>
              </a:path>
              <a:path w="701039" h="103505">
                <a:moveTo>
                  <a:pt x="36348" y="60828"/>
                </a:moveTo>
                <a:lnTo>
                  <a:pt x="12953" y="62102"/>
                </a:lnTo>
                <a:lnTo>
                  <a:pt x="38841" y="62102"/>
                </a:lnTo>
                <a:lnTo>
                  <a:pt x="36348" y="60828"/>
                </a:lnTo>
                <a:close/>
              </a:path>
              <a:path w="701039" h="103505">
                <a:moveTo>
                  <a:pt x="15493" y="50164"/>
                </a:moveTo>
                <a:lnTo>
                  <a:pt x="16128" y="61087"/>
                </a:lnTo>
                <a:lnTo>
                  <a:pt x="25186" y="55121"/>
                </a:lnTo>
                <a:lnTo>
                  <a:pt x="15493" y="50164"/>
                </a:lnTo>
                <a:close/>
              </a:path>
              <a:path w="701039" h="103505">
                <a:moveTo>
                  <a:pt x="25186" y="55121"/>
                </a:moveTo>
                <a:lnTo>
                  <a:pt x="16128" y="61087"/>
                </a:lnTo>
                <a:lnTo>
                  <a:pt x="31600" y="61087"/>
                </a:lnTo>
                <a:lnTo>
                  <a:pt x="36348" y="60828"/>
                </a:lnTo>
                <a:lnTo>
                  <a:pt x="25186" y="55121"/>
                </a:lnTo>
                <a:close/>
              </a:path>
              <a:path w="701039" h="103505">
                <a:moveTo>
                  <a:pt x="699770" y="12064"/>
                </a:moveTo>
                <a:lnTo>
                  <a:pt x="35805" y="48127"/>
                </a:lnTo>
                <a:lnTo>
                  <a:pt x="25186" y="55121"/>
                </a:lnTo>
                <a:lnTo>
                  <a:pt x="36348" y="60828"/>
                </a:lnTo>
                <a:lnTo>
                  <a:pt x="700531" y="24637"/>
                </a:lnTo>
                <a:lnTo>
                  <a:pt x="699770" y="12064"/>
                </a:lnTo>
                <a:close/>
              </a:path>
              <a:path w="701039" h="103505">
                <a:moveTo>
                  <a:pt x="32712" y="50164"/>
                </a:moveTo>
                <a:lnTo>
                  <a:pt x="15493" y="50164"/>
                </a:lnTo>
                <a:lnTo>
                  <a:pt x="25186" y="55121"/>
                </a:lnTo>
                <a:lnTo>
                  <a:pt x="32712" y="50164"/>
                </a:lnTo>
                <a:close/>
              </a:path>
            </a:pathLst>
          </a:custGeom>
          <a:solidFill>
            <a:srgbClr val="000000"/>
          </a:solidFill>
        </p:spPr>
        <p:txBody>
          <a:bodyPr wrap="square" lIns="0" tIns="0" rIns="0" bIns="0" rtlCol="0"/>
          <a:lstStyle/>
          <a:p>
            <a:endParaRPr dirty="0"/>
          </a:p>
        </p:txBody>
      </p:sp>
      <p:sp>
        <p:nvSpPr>
          <p:cNvPr id="21" name="object 21"/>
          <p:cNvSpPr/>
          <p:nvPr/>
        </p:nvSpPr>
        <p:spPr>
          <a:xfrm>
            <a:off x="4549775" y="3479800"/>
            <a:ext cx="63500" cy="62230"/>
          </a:xfrm>
          <a:custGeom>
            <a:avLst/>
            <a:gdLst/>
            <a:ahLst/>
            <a:cxnLst/>
            <a:rect l="l" t="t" r="r" b="b"/>
            <a:pathLst>
              <a:path w="63500" h="62229">
                <a:moveTo>
                  <a:pt x="63500" y="23622"/>
                </a:moveTo>
                <a:lnTo>
                  <a:pt x="0" y="23622"/>
                </a:lnTo>
                <a:lnTo>
                  <a:pt x="19685" y="38226"/>
                </a:lnTo>
                <a:lnTo>
                  <a:pt x="12064" y="61975"/>
                </a:lnTo>
                <a:lnTo>
                  <a:pt x="31750" y="47244"/>
                </a:lnTo>
                <a:lnTo>
                  <a:pt x="46708" y="47244"/>
                </a:lnTo>
                <a:lnTo>
                  <a:pt x="43814" y="38226"/>
                </a:lnTo>
                <a:lnTo>
                  <a:pt x="63500" y="23622"/>
                </a:lnTo>
                <a:close/>
              </a:path>
              <a:path w="63500" h="62229">
                <a:moveTo>
                  <a:pt x="46708" y="47244"/>
                </a:moveTo>
                <a:lnTo>
                  <a:pt x="31750" y="47244"/>
                </a:lnTo>
                <a:lnTo>
                  <a:pt x="51435" y="61975"/>
                </a:lnTo>
                <a:lnTo>
                  <a:pt x="46708" y="47244"/>
                </a:lnTo>
                <a:close/>
              </a:path>
              <a:path w="63500" h="62229">
                <a:moveTo>
                  <a:pt x="31750" y="0"/>
                </a:moveTo>
                <a:lnTo>
                  <a:pt x="24256" y="23622"/>
                </a:lnTo>
                <a:lnTo>
                  <a:pt x="39243" y="23622"/>
                </a:lnTo>
                <a:lnTo>
                  <a:pt x="31750" y="0"/>
                </a:lnTo>
                <a:close/>
              </a:path>
            </a:pathLst>
          </a:custGeom>
          <a:solidFill>
            <a:srgbClr val="4F81BC"/>
          </a:solidFill>
        </p:spPr>
        <p:txBody>
          <a:bodyPr wrap="square" lIns="0" tIns="0" rIns="0" bIns="0" rtlCol="0"/>
          <a:lstStyle/>
          <a:p>
            <a:endParaRPr dirty="0"/>
          </a:p>
        </p:txBody>
      </p:sp>
      <p:sp>
        <p:nvSpPr>
          <p:cNvPr id="22" name="object 22"/>
          <p:cNvSpPr/>
          <p:nvPr/>
        </p:nvSpPr>
        <p:spPr>
          <a:xfrm>
            <a:off x="4549775" y="3479800"/>
            <a:ext cx="63500" cy="62230"/>
          </a:xfrm>
          <a:custGeom>
            <a:avLst/>
            <a:gdLst/>
            <a:ahLst/>
            <a:cxnLst/>
            <a:rect l="l" t="t" r="r" b="b"/>
            <a:pathLst>
              <a:path w="63500" h="62229">
                <a:moveTo>
                  <a:pt x="0" y="23622"/>
                </a:moveTo>
                <a:lnTo>
                  <a:pt x="24256" y="23622"/>
                </a:lnTo>
                <a:lnTo>
                  <a:pt x="31750" y="0"/>
                </a:lnTo>
                <a:lnTo>
                  <a:pt x="39243" y="23622"/>
                </a:lnTo>
                <a:lnTo>
                  <a:pt x="63500" y="23622"/>
                </a:lnTo>
                <a:lnTo>
                  <a:pt x="43814" y="38226"/>
                </a:lnTo>
                <a:lnTo>
                  <a:pt x="51435" y="61975"/>
                </a:lnTo>
                <a:lnTo>
                  <a:pt x="31750" y="47244"/>
                </a:lnTo>
                <a:lnTo>
                  <a:pt x="12064" y="61975"/>
                </a:lnTo>
                <a:lnTo>
                  <a:pt x="19685" y="38226"/>
                </a:lnTo>
                <a:lnTo>
                  <a:pt x="0" y="23622"/>
                </a:lnTo>
                <a:close/>
              </a:path>
            </a:pathLst>
          </a:custGeom>
          <a:ln w="25400">
            <a:solidFill>
              <a:srgbClr val="385D89"/>
            </a:solidFill>
          </a:ln>
        </p:spPr>
        <p:txBody>
          <a:bodyPr wrap="square" lIns="0" tIns="0" rIns="0" bIns="0" rtlCol="0"/>
          <a:lstStyle/>
          <a:p>
            <a:endParaRPr dirty="0"/>
          </a:p>
        </p:txBody>
      </p:sp>
      <p:sp>
        <p:nvSpPr>
          <p:cNvPr id="23" name="object 23"/>
          <p:cNvSpPr/>
          <p:nvPr/>
        </p:nvSpPr>
        <p:spPr>
          <a:xfrm>
            <a:off x="6076950" y="2447925"/>
            <a:ext cx="63500" cy="62230"/>
          </a:xfrm>
          <a:custGeom>
            <a:avLst/>
            <a:gdLst/>
            <a:ahLst/>
            <a:cxnLst/>
            <a:rect l="l" t="t" r="r" b="b"/>
            <a:pathLst>
              <a:path w="63500" h="62230">
                <a:moveTo>
                  <a:pt x="63500" y="23622"/>
                </a:moveTo>
                <a:lnTo>
                  <a:pt x="0" y="23622"/>
                </a:lnTo>
                <a:lnTo>
                  <a:pt x="19685" y="38226"/>
                </a:lnTo>
                <a:lnTo>
                  <a:pt x="12064" y="61975"/>
                </a:lnTo>
                <a:lnTo>
                  <a:pt x="31750" y="47244"/>
                </a:lnTo>
                <a:lnTo>
                  <a:pt x="46708" y="47244"/>
                </a:lnTo>
                <a:lnTo>
                  <a:pt x="43814" y="38226"/>
                </a:lnTo>
                <a:lnTo>
                  <a:pt x="63500" y="23622"/>
                </a:lnTo>
                <a:close/>
              </a:path>
              <a:path w="63500" h="62230">
                <a:moveTo>
                  <a:pt x="46708" y="47244"/>
                </a:moveTo>
                <a:lnTo>
                  <a:pt x="31750" y="47244"/>
                </a:lnTo>
                <a:lnTo>
                  <a:pt x="51435" y="61975"/>
                </a:lnTo>
                <a:lnTo>
                  <a:pt x="46708" y="47244"/>
                </a:lnTo>
                <a:close/>
              </a:path>
              <a:path w="63500" h="62230">
                <a:moveTo>
                  <a:pt x="31750" y="0"/>
                </a:moveTo>
                <a:lnTo>
                  <a:pt x="24257" y="23622"/>
                </a:lnTo>
                <a:lnTo>
                  <a:pt x="39242" y="23622"/>
                </a:lnTo>
                <a:lnTo>
                  <a:pt x="31750" y="0"/>
                </a:lnTo>
                <a:close/>
              </a:path>
            </a:pathLst>
          </a:custGeom>
          <a:solidFill>
            <a:srgbClr val="4F81BC"/>
          </a:solidFill>
        </p:spPr>
        <p:txBody>
          <a:bodyPr wrap="square" lIns="0" tIns="0" rIns="0" bIns="0" rtlCol="0"/>
          <a:lstStyle/>
          <a:p>
            <a:endParaRPr dirty="0"/>
          </a:p>
        </p:txBody>
      </p:sp>
      <p:sp>
        <p:nvSpPr>
          <p:cNvPr id="24" name="object 24"/>
          <p:cNvSpPr/>
          <p:nvPr/>
        </p:nvSpPr>
        <p:spPr>
          <a:xfrm>
            <a:off x="6076950" y="2447925"/>
            <a:ext cx="63500" cy="62230"/>
          </a:xfrm>
          <a:custGeom>
            <a:avLst/>
            <a:gdLst/>
            <a:ahLst/>
            <a:cxnLst/>
            <a:rect l="l" t="t" r="r" b="b"/>
            <a:pathLst>
              <a:path w="63500" h="62230">
                <a:moveTo>
                  <a:pt x="0" y="23622"/>
                </a:moveTo>
                <a:lnTo>
                  <a:pt x="24257" y="23622"/>
                </a:lnTo>
                <a:lnTo>
                  <a:pt x="31750" y="0"/>
                </a:lnTo>
                <a:lnTo>
                  <a:pt x="39242" y="23622"/>
                </a:lnTo>
                <a:lnTo>
                  <a:pt x="63500" y="23622"/>
                </a:lnTo>
                <a:lnTo>
                  <a:pt x="43814" y="38226"/>
                </a:lnTo>
                <a:lnTo>
                  <a:pt x="51435" y="61975"/>
                </a:lnTo>
                <a:lnTo>
                  <a:pt x="31750" y="47244"/>
                </a:lnTo>
                <a:lnTo>
                  <a:pt x="12064" y="61975"/>
                </a:lnTo>
                <a:lnTo>
                  <a:pt x="19685" y="38226"/>
                </a:lnTo>
                <a:lnTo>
                  <a:pt x="0" y="23622"/>
                </a:lnTo>
                <a:close/>
              </a:path>
            </a:pathLst>
          </a:custGeom>
          <a:ln w="25400">
            <a:solidFill>
              <a:srgbClr val="385D89"/>
            </a:solidFill>
          </a:ln>
        </p:spPr>
        <p:txBody>
          <a:bodyPr wrap="square" lIns="0" tIns="0" rIns="0" bIns="0" rtlCol="0"/>
          <a:lstStyle/>
          <a:p>
            <a:endParaRPr dirty="0"/>
          </a:p>
        </p:txBody>
      </p:sp>
      <p:sp>
        <p:nvSpPr>
          <p:cNvPr id="25" name="object 25"/>
          <p:cNvSpPr/>
          <p:nvPr/>
        </p:nvSpPr>
        <p:spPr>
          <a:xfrm>
            <a:off x="5759450" y="3541777"/>
            <a:ext cx="63500" cy="60325"/>
          </a:xfrm>
          <a:custGeom>
            <a:avLst/>
            <a:gdLst/>
            <a:ahLst/>
            <a:cxnLst/>
            <a:rect l="l" t="t" r="r" b="b"/>
            <a:pathLst>
              <a:path w="63500" h="60325">
                <a:moveTo>
                  <a:pt x="63500" y="22987"/>
                </a:moveTo>
                <a:lnTo>
                  <a:pt x="0" y="22987"/>
                </a:lnTo>
                <a:lnTo>
                  <a:pt x="19685" y="37211"/>
                </a:lnTo>
                <a:lnTo>
                  <a:pt x="12064" y="60325"/>
                </a:lnTo>
                <a:lnTo>
                  <a:pt x="31750" y="45974"/>
                </a:lnTo>
                <a:lnTo>
                  <a:pt x="46703" y="45974"/>
                </a:lnTo>
                <a:lnTo>
                  <a:pt x="43814" y="37211"/>
                </a:lnTo>
                <a:lnTo>
                  <a:pt x="63500" y="22987"/>
                </a:lnTo>
                <a:close/>
              </a:path>
              <a:path w="63500" h="60325">
                <a:moveTo>
                  <a:pt x="46703" y="45974"/>
                </a:moveTo>
                <a:lnTo>
                  <a:pt x="31750" y="45974"/>
                </a:lnTo>
                <a:lnTo>
                  <a:pt x="51435" y="60325"/>
                </a:lnTo>
                <a:lnTo>
                  <a:pt x="46703" y="45974"/>
                </a:lnTo>
                <a:close/>
              </a:path>
              <a:path w="63500" h="60325">
                <a:moveTo>
                  <a:pt x="31750" y="0"/>
                </a:moveTo>
                <a:lnTo>
                  <a:pt x="24257" y="22987"/>
                </a:lnTo>
                <a:lnTo>
                  <a:pt x="39242" y="22987"/>
                </a:lnTo>
                <a:lnTo>
                  <a:pt x="31750" y="0"/>
                </a:lnTo>
                <a:close/>
              </a:path>
            </a:pathLst>
          </a:custGeom>
          <a:solidFill>
            <a:srgbClr val="4F81BC"/>
          </a:solidFill>
        </p:spPr>
        <p:txBody>
          <a:bodyPr wrap="square" lIns="0" tIns="0" rIns="0" bIns="0" rtlCol="0"/>
          <a:lstStyle/>
          <a:p>
            <a:endParaRPr dirty="0"/>
          </a:p>
        </p:txBody>
      </p:sp>
      <p:sp>
        <p:nvSpPr>
          <p:cNvPr id="26" name="object 26"/>
          <p:cNvSpPr/>
          <p:nvPr/>
        </p:nvSpPr>
        <p:spPr>
          <a:xfrm>
            <a:off x="5759450" y="3541777"/>
            <a:ext cx="63500" cy="60325"/>
          </a:xfrm>
          <a:custGeom>
            <a:avLst/>
            <a:gdLst/>
            <a:ahLst/>
            <a:cxnLst/>
            <a:rect l="l" t="t" r="r" b="b"/>
            <a:pathLst>
              <a:path w="63500" h="60325">
                <a:moveTo>
                  <a:pt x="0" y="22987"/>
                </a:moveTo>
                <a:lnTo>
                  <a:pt x="24257" y="22987"/>
                </a:lnTo>
                <a:lnTo>
                  <a:pt x="31750" y="0"/>
                </a:lnTo>
                <a:lnTo>
                  <a:pt x="39242" y="22987"/>
                </a:lnTo>
                <a:lnTo>
                  <a:pt x="63500" y="22987"/>
                </a:lnTo>
                <a:lnTo>
                  <a:pt x="43814" y="37211"/>
                </a:lnTo>
                <a:lnTo>
                  <a:pt x="51435" y="60325"/>
                </a:lnTo>
                <a:lnTo>
                  <a:pt x="31750" y="45974"/>
                </a:lnTo>
                <a:lnTo>
                  <a:pt x="12064" y="60325"/>
                </a:lnTo>
                <a:lnTo>
                  <a:pt x="19685" y="37211"/>
                </a:lnTo>
                <a:lnTo>
                  <a:pt x="0" y="22987"/>
                </a:lnTo>
                <a:close/>
              </a:path>
            </a:pathLst>
          </a:custGeom>
          <a:ln w="25400">
            <a:solidFill>
              <a:srgbClr val="385D89"/>
            </a:solidFill>
          </a:ln>
        </p:spPr>
        <p:txBody>
          <a:bodyPr wrap="square" lIns="0" tIns="0" rIns="0" bIns="0" rtlCol="0"/>
          <a:lstStyle/>
          <a:p>
            <a:endParaRPr dirty="0"/>
          </a:p>
        </p:txBody>
      </p:sp>
      <p:sp>
        <p:nvSpPr>
          <p:cNvPr id="27" name="object 27"/>
          <p:cNvSpPr/>
          <p:nvPr/>
        </p:nvSpPr>
        <p:spPr>
          <a:xfrm>
            <a:off x="7794625" y="3965576"/>
            <a:ext cx="63500" cy="60325"/>
          </a:xfrm>
          <a:custGeom>
            <a:avLst/>
            <a:gdLst/>
            <a:ahLst/>
            <a:cxnLst/>
            <a:rect l="l" t="t" r="r" b="b"/>
            <a:pathLst>
              <a:path w="63500" h="60325">
                <a:moveTo>
                  <a:pt x="63500" y="22987"/>
                </a:moveTo>
                <a:lnTo>
                  <a:pt x="0" y="22987"/>
                </a:lnTo>
                <a:lnTo>
                  <a:pt x="19685" y="37337"/>
                </a:lnTo>
                <a:lnTo>
                  <a:pt x="12064" y="60325"/>
                </a:lnTo>
                <a:lnTo>
                  <a:pt x="31750" y="46100"/>
                </a:lnTo>
                <a:lnTo>
                  <a:pt x="46719" y="46100"/>
                </a:lnTo>
                <a:lnTo>
                  <a:pt x="43814" y="37337"/>
                </a:lnTo>
                <a:lnTo>
                  <a:pt x="63500" y="22987"/>
                </a:lnTo>
                <a:close/>
              </a:path>
              <a:path w="63500" h="60325">
                <a:moveTo>
                  <a:pt x="46719" y="46100"/>
                </a:moveTo>
                <a:lnTo>
                  <a:pt x="31750" y="46100"/>
                </a:lnTo>
                <a:lnTo>
                  <a:pt x="51435" y="60325"/>
                </a:lnTo>
                <a:lnTo>
                  <a:pt x="46719" y="46100"/>
                </a:lnTo>
                <a:close/>
              </a:path>
              <a:path w="63500" h="60325">
                <a:moveTo>
                  <a:pt x="31750" y="0"/>
                </a:moveTo>
                <a:lnTo>
                  <a:pt x="24257" y="22987"/>
                </a:lnTo>
                <a:lnTo>
                  <a:pt x="39242" y="22987"/>
                </a:lnTo>
                <a:lnTo>
                  <a:pt x="31750" y="0"/>
                </a:lnTo>
                <a:close/>
              </a:path>
            </a:pathLst>
          </a:custGeom>
          <a:solidFill>
            <a:srgbClr val="4F81BC"/>
          </a:solidFill>
        </p:spPr>
        <p:txBody>
          <a:bodyPr wrap="square" lIns="0" tIns="0" rIns="0" bIns="0" rtlCol="0"/>
          <a:lstStyle/>
          <a:p>
            <a:endParaRPr dirty="0"/>
          </a:p>
        </p:txBody>
      </p:sp>
      <p:sp>
        <p:nvSpPr>
          <p:cNvPr id="28" name="object 28"/>
          <p:cNvSpPr/>
          <p:nvPr/>
        </p:nvSpPr>
        <p:spPr>
          <a:xfrm>
            <a:off x="7794625" y="3965576"/>
            <a:ext cx="63500" cy="60325"/>
          </a:xfrm>
          <a:custGeom>
            <a:avLst/>
            <a:gdLst/>
            <a:ahLst/>
            <a:cxnLst/>
            <a:rect l="l" t="t" r="r" b="b"/>
            <a:pathLst>
              <a:path w="63500" h="60325">
                <a:moveTo>
                  <a:pt x="0" y="22987"/>
                </a:moveTo>
                <a:lnTo>
                  <a:pt x="24257" y="22987"/>
                </a:lnTo>
                <a:lnTo>
                  <a:pt x="31750" y="0"/>
                </a:lnTo>
                <a:lnTo>
                  <a:pt x="39242" y="22987"/>
                </a:lnTo>
                <a:lnTo>
                  <a:pt x="63500" y="22987"/>
                </a:lnTo>
                <a:lnTo>
                  <a:pt x="43814" y="37337"/>
                </a:lnTo>
                <a:lnTo>
                  <a:pt x="51435" y="60325"/>
                </a:lnTo>
                <a:lnTo>
                  <a:pt x="31750" y="46100"/>
                </a:lnTo>
                <a:lnTo>
                  <a:pt x="12064" y="60325"/>
                </a:lnTo>
                <a:lnTo>
                  <a:pt x="19685" y="37337"/>
                </a:lnTo>
                <a:lnTo>
                  <a:pt x="0" y="22987"/>
                </a:lnTo>
                <a:close/>
              </a:path>
            </a:pathLst>
          </a:custGeom>
          <a:ln w="25400">
            <a:solidFill>
              <a:srgbClr val="385D89"/>
            </a:solidFill>
          </a:ln>
        </p:spPr>
        <p:txBody>
          <a:bodyPr wrap="square" lIns="0" tIns="0" rIns="0" bIns="0" rtlCol="0"/>
          <a:lstStyle/>
          <a:p>
            <a:endParaRPr dirty="0"/>
          </a:p>
        </p:txBody>
      </p:sp>
      <p:sp>
        <p:nvSpPr>
          <p:cNvPr id="29" name="object 29"/>
          <p:cNvSpPr/>
          <p:nvPr/>
        </p:nvSpPr>
        <p:spPr>
          <a:xfrm>
            <a:off x="7731125" y="5786438"/>
            <a:ext cx="63500" cy="60325"/>
          </a:xfrm>
          <a:custGeom>
            <a:avLst/>
            <a:gdLst/>
            <a:ahLst/>
            <a:cxnLst/>
            <a:rect l="l" t="t" r="r" b="b"/>
            <a:pathLst>
              <a:path w="63500" h="60325">
                <a:moveTo>
                  <a:pt x="63500" y="23037"/>
                </a:moveTo>
                <a:lnTo>
                  <a:pt x="0" y="23037"/>
                </a:lnTo>
                <a:lnTo>
                  <a:pt x="19685" y="37287"/>
                </a:lnTo>
                <a:lnTo>
                  <a:pt x="12064" y="60325"/>
                </a:lnTo>
                <a:lnTo>
                  <a:pt x="31750" y="46088"/>
                </a:lnTo>
                <a:lnTo>
                  <a:pt x="46726" y="46088"/>
                </a:lnTo>
                <a:lnTo>
                  <a:pt x="43814" y="37287"/>
                </a:lnTo>
                <a:lnTo>
                  <a:pt x="63500" y="23037"/>
                </a:lnTo>
                <a:close/>
              </a:path>
              <a:path w="63500" h="60325">
                <a:moveTo>
                  <a:pt x="46726" y="46088"/>
                </a:moveTo>
                <a:lnTo>
                  <a:pt x="31750" y="46088"/>
                </a:lnTo>
                <a:lnTo>
                  <a:pt x="51435" y="60325"/>
                </a:lnTo>
                <a:lnTo>
                  <a:pt x="46726" y="46088"/>
                </a:lnTo>
                <a:close/>
              </a:path>
              <a:path w="63500" h="60325">
                <a:moveTo>
                  <a:pt x="31750" y="0"/>
                </a:moveTo>
                <a:lnTo>
                  <a:pt x="24257" y="23037"/>
                </a:lnTo>
                <a:lnTo>
                  <a:pt x="39242" y="23037"/>
                </a:lnTo>
                <a:lnTo>
                  <a:pt x="31750" y="0"/>
                </a:lnTo>
                <a:close/>
              </a:path>
            </a:pathLst>
          </a:custGeom>
          <a:solidFill>
            <a:srgbClr val="4F81BC"/>
          </a:solidFill>
        </p:spPr>
        <p:txBody>
          <a:bodyPr wrap="square" lIns="0" tIns="0" rIns="0" bIns="0" rtlCol="0"/>
          <a:lstStyle/>
          <a:p>
            <a:endParaRPr dirty="0"/>
          </a:p>
        </p:txBody>
      </p:sp>
      <p:sp>
        <p:nvSpPr>
          <p:cNvPr id="30" name="object 30"/>
          <p:cNvSpPr/>
          <p:nvPr/>
        </p:nvSpPr>
        <p:spPr>
          <a:xfrm>
            <a:off x="7731125" y="5786438"/>
            <a:ext cx="63500" cy="60325"/>
          </a:xfrm>
          <a:custGeom>
            <a:avLst/>
            <a:gdLst/>
            <a:ahLst/>
            <a:cxnLst/>
            <a:rect l="l" t="t" r="r" b="b"/>
            <a:pathLst>
              <a:path w="63500" h="60325">
                <a:moveTo>
                  <a:pt x="0" y="23037"/>
                </a:moveTo>
                <a:lnTo>
                  <a:pt x="24257" y="23037"/>
                </a:lnTo>
                <a:lnTo>
                  <a:pt x="31750" y="0"/>
                </a:lnTo>
                <a:lnTo>
                  <a:pt x="39242" y="23037"/>
                </a:lnTo>
                <a:lnTo>
                  <a:pt x="63500" y="23037"/>
                </a:lnTo>
                <a:lnTo>
                  <a:pt x="43814" y="37287"/>
                </a:lnTo>
                <a:lnTo>
                  <a:pt x="51435" y="60325"/>
                </a:lnTo>
                <a:lnTo>
                  <a:pt x="31750" y="46088"/>
                </a:lnTo>
                <a:lnTo>
                  <a:pt x="12064" y="60325"/>
                </a:lnTo>
                <a:lnTo>
                  <a:pt x="19685" y="37287"/>
                </a:lnTo>
                <a:lnTo>
                  <a:pt x="0" y="23037"/>
                </a:lnTo>
                <a:close/>
              </a:path>
            </a:pathLst>
          </a:custGeom>
          <a:ln w="25400">
            <a:solidFill>
              <a:srgbClr val="385D89"/>
            </a:solidFill>
          </a:ln>
        </p:spPr>
        <p:txBody>
          <a:bodyPr wrap="square" lIns="0" tIns="0" rIns="0" bIns="0" rtlCol="0"/>
          <a:lstStyle/>
          <a:p>
            <a:endParaRPr dirty="0"/>
          </a:p>
        </p:txBody>
      </p:sp>
      <p:sp>
        <p:nvSpPr>
          <p:cNvPr id="31" name="object 31"/>
          <p:cNvSpPr/>
          <p:nvPr/>
        </p:nvSpPr>
        <p:spPr>
          <a:xfrm>
            <a:off x="7539102" y="5422901"/>
            <a:ext cx="65405" cy="60325"/>
          </a:xfrm>
          <a:custGeom>
            <a:avLst/>
            <a:gdLst/>
            <a:ahLst/>
            <a:cxnLst/>
            <a:rect l="l" t="t" r="r" b="b"/>
            <a:pathLst>
              <a:path w="65404" h="60325">
                <a:moveTo>
                  <a:pt x="65024" y="22987"/>
                </a:moveTo>
                <a:lnTo>
                  <a:pt x="0" y="22987"/>
                </a:lnTo>
                <a:lnTo>
                  <a:pt x="20065" y="37337"/>
                </a:lnTo>
                <a:lnTo>
                  <a:pt x="12319" y="60325"/>
                </a:lnTo>
                <a:lnTo>
                  <a:pt x="32512" y="46100"/>
                </a:lnTo>
                <a:lnTo>
                  <a:pt x="47862" y="46100"/>
                </a:lnTo>
                <a:lnTo>
                  <a:pt x="44958" y="37337"/>
                </a:lnTo>
                <a:lnTo>
                  <a:pt x="65024" y="22987"/>
                </a:lnTo>
                <a:close/>
              </a:path>
              <a:path w="65404" h="60325">
                <a:moveTo>
                  <a:pt x="47862" y="46100"/>
                </a:moveTo>
                <a:lnTo>
                  <a:pt x="32512" y="46100"/>
                </a:lnTo>
                <a:lnTo>
                  <a:pt x="52577" y="60325"/>
                </a:lnTo>
                <a:lnTo>
                  <a:pt x="47862" y="46100"/>
                </a:lnTo>
                <a:close/>
              </a:path>
              <a:path w="65404" h="60325">
                <a:moveTo>
                  <a:pt x="32512" y="0"/>
                </a:moveTo>
                <a:lnTo>
                  <a:pt x="24764" y="22987"/>
                </a:lnTo>
                <a:lnTo>
                  <a:pt x="40132" y="22987"/>
                </a:lnTo>
                <a:lnTo>
                  <a:pt x="32512" y="0"/>
                </a:lnTo>
                <a:close/>
              </a:path>
            </a:pathLst>
          </a:custGeom>
          <a:solidFill>
            <a:srgbClr val="4F81BC"/>
          </a:solidFill>
        </p:spPr>
        <p:txBody>
          <a:bodyPr wrap="square" lIns="0" tIns="0" rIns="0" bIns="0" rtlCol="0"/>
          <a:lstStyle/>
          <a:p>
            <a:endParaRPr dirty="0"/>
          </a:p>
        </p:txBody>
      </p:sp>
      <p:sp>
        <p:nvSpPr>
          <p:cNvPr id="32" name="object 32"/>
          <p:cNvSpPr/>
          <p:nvPr/>
        </p:nvSpPr>
        <p:spPr>
          <a:xfrm>
            <a:off x="7539102" y="5437250"/>
            <a:ext cx="65405" cy="60325"/>
          </a:xfrm>
          <a:custGeom>
            <a:avLst/>
            <a:gdLst/>
            <a:ahLst/>
            <a:cxnLst/>
            <a:rect l="l" t="t" r="r" b="b"/>
            <a:pathLst>
              <a:path w="65404" h="60325">
                <a:moveTo>
                  <a:pt x="0" y="22987"/>
                </a:moveTo>
                <a:lnTo>
                  <a:pt x="24764" y="22987"/>
                </a:lnTo>
                <a:lnTo>
                  <a:pt x="32512" y="0"/>
                </a:lnTo>
                <a:lnTo>
                  <a:pt x="40132" y="22987"/>
                </a:lnTo>
                <a:lnTo>
                  <a:pt x="65024" y="22987"/>
                </a:lnTo>
                <a:lnTo>
                  <a:pt x="44958" y="37337"/>
                </a:lnTo>
                <a:lnTo>
                  <a:pt x="52577" y="60325"/>
                </a:lnTo>
                <a:lnTo>
                  <a:pt x="32512" y="46100"/>
                </a:lnTo>
                <a:lnTo>
                  <a:pt x="12319" y="60325"/>
                </a:lnTo>
                <a:lnTo>
                  <a:pt x="20065" y="37337"/>
                </a:lnTo>
                <a:lnTo>
                  <a:pt x="0" y="22987"/>
                </a:lnTo>
                <a:close/>
              </a:path>
            </a:pathLst>
          </a:custGeom>
          <a:ln w="25400">
            <a:solidFill>
              <a:srgbClr val="385D89"/>
            </a:solidFill>
          </a:ln>
        </p:spPr>
        <p:txBody>
          <a:bodyPr wrap="square" lIns="0" tIns="0" rIns="0" bIns="0" rtlCol="0"/>
          <a:lstStyle/>
          <a:p>
            <a:endParaRPr dirty="0"/>
          </a:p>
        </p:txBody>
      </p:sp>
      <p:sp>
        <p:nvSpPr>
          <p:cNvPr id="33" name="object 33"/>
          <p:cNvSpPr/>
          <p:nvPr/>
        </p:nvSpPr>
        <p:spPr>
          <a:xfrm>
            <a:off x="7539102" y="6211888"/>
            <a:ext cx="65405" cy="60325"/>
          </a:xfrm>
          <a:custGeom>
            <a:avLst/>
            <a:gdLst/>
            <a:ahLst/>
            <a:cxnLst/>
            <a:rect l="l" t="t" r="r" b="b"/>
            <a:pathLst>
              <a:path w="65404" h="60325">
                <a:moveTo>
                  <a:pt x="65024" y="23037"/>
                </a:moveTo>
                <a:lnTo>
                  <a:pt x="0" y="23037"/>
                </a:lnTo>
                <a:lnTo>
                  <a:pt x="20065" y="37287"/>
                </a:lnTo>
                <a:lnTo>
                  <a:pt x="12319" y="60325"/>
                </a:lnTo>
                <a:lnTo>
                  <a:pt x="32512" y="46088"/>
                </a:lnTo>
                <a:lnTo>
                  <a:pt x="47869" y="46088"/>
                </a:lnTo>
                <a:lnTo>
                  <a:pt x="44958" y="37287"/>
                </a:lnTo>
                <a:lnTo>
                  <a:pt x="65024" y="23037"/>
                </a:lnTo>
                <a:close/>
              </a:path>
              <a:path w="65404" h="60325">
                <a:moveTo>
                  <a:pt x="47869" y="46088"/>
                </a:moveTo>
                <a:lnTo>
                  <a:pt x="32512" y="46088"/>
                </a:lnTo>
                <a:lnTo>
                  <a:pt x="52577" y="60325"/>
                </a:lnTo>
                <a:lnTo>
                  <a:pt x="47869" y="46088"/>
                </a:lnTo>
                <a:close/>
              </a:path>
              <a:path w="65404" h="60325">
                <a:moveTo>
                  <a:pt x="32512" y="0"/>
                </a:moveTo>
                <a:lnTo>
                  <a:pt x="24764" y="23037"/>
                </a:lnTo>
                <a:lnTo>
                  <a:pt x="40132" y="23037"/>
                </a:lnTo>
                <a:lnTo>
                  <a:pt x="32512" y="0"/>
                </a:lnTo>
                <a:close/>
              </a:path>
            </a:pathLst>
          </a:custGeom>
          <a:solidFill>
            <a:srgbClr val="4F81BC"/>
          </a:solidFill>
        </p:spPr>
        <p:txBody>
          <a:bodyPr wrap="square" lIns="0" tIns="0" rIns="0" bIns="0" rtlCol="0"/>
          <a:lstStyle/>
          <a:p>
            <a:endParaRPr dirty="0"/>
          </a:p>
        </p:txBody>
      </p:sp>
      <p:sp>
        <p:nvSpPr>
          <p:cNvPr id="34" name="object 34"/>
          <p:cNvSpPr/>
          <p:nvPr/>
        </p:nvSpPr>
        <p:spPr>
          <a:xfrm>
            <a:off x="7539102" y="6211888"/>
            <a:ext cx="65405" cy="60325"/>
          </a:xfrm>
          <a:custGeom>
            <a:avLst/>
            <a:gdLst/>
            <a:ahLst/>
            <a:cxnLst/>
            <a:rect l="l" t="t" r="r" b="b"/>
            <a:pathLst>
              <a:path w="65404" h="60325">
                <a:moveTo>
                  <a:pt x="0" y="23037"/>
                </a:moveTo>
                <a:lnTo>
                  <a:pt x="24764" y="23037"/>
                </a:lnTo>
                <a:lnTo>
                  <a:pt x="32512" y="0"/>
                </a:lnTo>
                <a:lnTo>
                  <a:pt x="40132" y="23037"/>
                </a:lnTo>
                <a:lnTo>
                  <a:pt x="65024" y="23037"/>
                </a:lnTo>
                <a:lnTo>
                  <a:pt x="44958" y="37287"/>
                </a:lnTo>
                <a:lnTo>
                  <a:pt x="52577" y="60325"/>
                </a:lnTo>
                <a:lnTo>
                  <a:pt x="32512" y="46088"/>
                </a:lnTo>
                <a:lnTo>
                  <a:pt x="12319" y="60325"/>
                </a:lnTo>
                <a:lnTo>
                  <a:pt x="20065" y="37287"/>
                </a:lnTo>
                <a:lnTo>
                  <a:pt x="0" y="23037"/>
                </a:lnTo>
                <a:close/>
              </a:path>
            </a:pathLst>
          </a:custGeom>
          <a:ln w="25400">
            <a:solidFill>
              <a:srgbClr val="385D89"/>
            </a:solidFill>
          </a:ln>
        </p:spPr>
        <p:txBody>
          <a:bodyPr wrap="square" lIns="0" tIns="0" rIns="0" bIns="0" rtlCol="0"/>
          <a:lstStyle/>
          <a:p>
            <a:endParaRPr dirty="0"/>
          </a:p>
        </p:txBody>
      </p:sp>
      <p:sp>
        <p:nvSpPr>
          <p:cNvPr id="35" name="object 35"/>
          <p:cNvSpPr/>
          <p:nvPr/>
        </p:nvSpPr>
        <p:spPr>
          <a:xfrm>
            <a:off x="6394451" y="5477003"/>
            <a:ext cx="1146175" cy="281305"/>
          </a:xfrm>
          <a:custGeom>
            <a:avLst/>
            <a:gdLst/>
            <a:ahLst/>
            <a:cxnLst/>
            <a:rect l="l" t="t" r="r" b="b"/>
            <a:pathLst>
              <a:path w="1146175" h="281304">
                <a:moveTo>
                  <a:pt x="75946" y="180136"/>
                </a:moveTo>
                <a:lnTo>
                  <a:pt x="73278" y="182499"/>
                </a:lnTo>
                <a:lnTo>
                  <a:pt x="0" y="249110"/>
                </a:lnTo>
                <a:lnTo>
                  <a:pt x="97409" y="281292"/>
                </a:lnTo>
                <a:lnTo>
                  <a:pt x="100964" y="279488"/>
                </a:lnTo>
                <a:lnTo>
                  <a:pt x="103250" y="272821"/>
                </a:lnTo>
                <a:lnTo>
                  <a:pt x="101346" y="269227"/>
                </a:lnTo>
                <a:lnTo>
                  <a:pt x="51354" y="252704"/>
                </a:lnTo>
                <a:lnTo>
                  <a:pt x="13588" y="252704"/>
                </a:lnTo>
                <a:lnTo>
                  <a:pt x="10922" y="240284"/>
                </a:lnTo>
                <a:lnTo>
                  <a:pt x="33928" y="235402"/>
                </a:lnTo>
                <a:lnTo>
                  <a:pt x="81914" y="191897"/>
                </a:lnTo>
                <a:lnTo>
                  <a:pt x="84454" y="189547"/>
                </a:lnTo>
                <a:lnTo>
                  <a:pt x="84709" y="185521"/>
                </a:lnTo>
                <a:lnTo>
                  <a:pt x="82296" y="182930"/>
                </a:lnTo>
                <a:lnTo>
                  <a:pt x="80010" y="180327"/>
                </a:lnTo>
                <a:lnTo>
                  <a:pt x="75946" y="180136"/>
                </a:lnTo>
                <a:close/>
              </a:path>
              <a:path w="1146175" h="281304">
                <a:moveTo>
                  <a:pt x="33928" y="235402"/>
                </a:moveTo>
                <a:lnTo>
                  <a:pt x="10922" y="240284"/>
                </a:lnTo>
                <a:lnTo>
                  <a:pt x="13588" y="252704"/>
                </a:lnTo>
                <a:lnTo>
                  <a:pt x="20711" y="251193"/>
                </a:lnTo>
                <a:lnTo>
                  <a:pt x="16510" y="251193"/>
                </a:lnTo>
                <a:lnTo>
                  <a:pt x="14350" y="240474"/>
                </a:lnTo>
                <a:lnTo>
                  <a:pt x="28333" y="240474"/>
                </a:lnTo>
                <a:lnTo>
                  <a:pt x="33928" y="235402"/>
                </a:lnTo>
                <a:close/>
              </a:path>
              <a:path w="1146175" h="281304">
                <a:moveTo>
                  <a:pt x="36589" y="247824"/>
                </a:moveTo>
                <a:lnTo>
                  <a:pt x="13588" y="252704"/>
                </a:lnTo>
                <a:lnTo>
                  <a:pt x="51354" y="252704"/>
                </a:lnTo>
                <a:lnTo>
                  <a:pt x="36589" y="247824"/>
                </a:lnTo>
                <a:close/>
              </a:path>
              <a:path w="1146175" h="281304">
                <a:moveTo>
                  <a:pt x="14350" y="240474"/>
                </a:moveTo>
                <a:lnTo>
                  <a:pt x="16510" y="251193"/>
                </a:lnTo>
                <a:lnTo>
                  <a:pt x="24597" y="243861"/>
                </a:lnTo>
                <a:lnTo>
                  <a:pt x="14350" y="240474"/>
                </a:lnTo>
                <a:close/>
              </a:path>
              <a:path w="1146175" h="281304">
                <a:moveTo>
                  <a:pt x="24597" y="243861"/>
                </a:moveTo>
                <a:lnTo>
                  <a:pt x="16510" y="251193"/>
                </a:lnTo>
                <a:lnTo>
                  <a:pt x="20711" y="251193"/>
                </a:lnTo>
                <a:lnTo>
                  <a:pt x="36589" y="247824"/>
                </a:lnTo>
                <a:lnTo>
                  <a:pt x="24597" y="243861"/>
                </a:lnTo>
                <a:close/>
              </a:path>
              <a:path w="1146175" h="281304">
                <a:moveTo>
                  <a:pt x="1143253" y="0"/>
                </a:moveTo>
                <a:lnTo>
                  <a:pt x="33928" y="235402"/>
                </a:lnTo>
                <a:lnTo>
                  <a:pt x="24597" y="243861"/>
                </a:lnTo>
                <a:lnTo>
                  <a:pt x="36589" y="247824"/>
                </a:lnTo>
                <a:lnTo>
                  <a:pt x="1145921" y="12446"/>
                </a:lnTo>
                <a:lnTo>
                  <a:pt x="1143253" y="0"/>
                </a:lnTo>
                <a:close/>
              </a:path>
              <a:path w="1146175" h="281304">
                <a:moveTo>
                  <a:pt x="28333" y="240474"/>
                </a:moveTo>
                <a:lnTo>
                  <a:pt x="14350" y="240474"/>
                </a:lnTo>
                <a:lnTo>
                  <a:pt x="24597" y="243861"/>
                </a:lnTo>
                <a:lnTo>
                  <a:pt x="28333" y="240474"/>
                </a:lnTo>
                <a:close/>
              </a:path>
            </a:pathLst>
          </a:custGeom>
          <a:solidFill>
            <a:srgbClr val="000000"/>
          </a:solidFill>
        </p:spPr>
        <p:txBody>
          <a:bodyPr wrap="square" lIns="0" tIns="0" rIns="0" bIns="0" rtlCol="0"/>
          <a:lstStyle/>
          <a:p>
            <a:endParaRPr dirty="0"/>
          </a:p>
        </p:txBody>
      </p:sp>
      <p:sp>
        <p:nvSpPr>
          <p:cNvPr id="36" name="object 36"/>
          <p:cNvSpPr/>
          <p:nvPr/>
        </p:nvSpPr>
        <p:spPr>
          <a:xfrm>
            <a:off x="7924801" y="6324601"/>
            <a:ext cx="1590675" cy="338455"/>
          </a:xfrm>
          <a:custGeom>
            <a:avLst/>
            <a:gdLst/>
            <a:ahLst/>
            <a:cxnLst/>
            <a:rect l="l" t="t" r="r" b="b"/>
            <a:pathLst>
              <a:path w="1590675" h="338454">
                <a:moveTo>
                  <a:pt x="0" y="338137"/>
                </a:moveTo>
                <a:lnTo>
                  <a:pt x="1590675" y="338137"/>
                </a:lnTo>
                <a:lnTo>
                  <a:pt x="1590675" y="0"/>
                </a:lnTo>
                <a:lnTo>
                  <a:pt x="0" y="0"/>
                </a:lnTo>
                <a:lnTo>
                  <a:pt x="0" y="338137"/>
                </a:lnTo>
                <a:close/>
              </a:path>
            </a:pathLst>
          </a:custGeom>
          <a:solidFill>
            <a:srgbClr val="FFFFFF"/>
          </a:solidFill>
        </p:spPr>
        <p:txBody>
          <a:bodyPr wrap="square" lIns="0" tIns="0" rIns="0" bIns="0" rtlCol="0"/>
          <a:lstStyle/>
          <a:p>
            <a:endParaRPr dirty="0"/>
          </a:p>
        </p:txBody>
      </p:sp>
      <p:sp>
        <p:nvSpPr>
          <p:cNvPr id="37" name="object 37"/>
          <p:cNvSpPr txBox="1"/>
          <p:nvPr/>
        </p:nvSpPr>
        <p:spPr>
          <a:xfrm>
            <a:off x="7924801" y="6324601"/>
            <a:ext cx="1590675" cy="246221"/>
          </a:xfrm>
          <a:prstGeom prst="rect">
            <a:avLst/>
          </a:prstGeom>
          <a:ln w="6350">
            <a:solidFill>
              <a:srgbClr val="000000"/>
            </a:solidFill>
          </a:ln>
        </p:spPr>
        <p:txBody>
          <a:bodyPr vert="horz" wrap="square" lIns="0" tIns="0" rIns="0" bIns="0" rtlCol="0">
            <a:spAutoFit/>
          </a:bodyPr>
          <a:lstStyle/>
          <a:p>
            <a:pPr marL="236220" marR="226695" indent="121920"/>
            <a:r>
              <a:rPr sz="800" b="1" spc="-5" dirty="0">
                <a:latin typeface="Arial"/>
                <a:cs typeface="Arial"/>
              </a:rPr>
              <a:t>Jac</a:t>
            </a:r>
            <a:r>
              <a:rPr sz="800" b="1" dirty="0">
                <a:latin typeface="Arial"/>
                <a:cs typeface="Arial"/>
              </a:rPr>
              <a:t>queline Prince SOS</a:t>
            </a:r>
            <a:r>
              <a:rPr sz="800" b="1" spc="-20" dirty="0">
                <a:latin typeface="Arial"/>
                <a:cs typeface="Arial"/>
              </a:rPr>
              <a:t> </a:t>
            </a:r>
            <a:r>
              <a:rPr sz="800" b="1" spc="-5" dirty="0">
                <a:latin typeface="Arial"/>
                <a:cs typeface="Arial"/>
              </a:rPr>
              <a:t>(</a:t>
            </a:r>
            <a:r>
              <a:rPr sz="800" b="1" spc="-45" dirty="0">
                <a:latin typeface="Arial"/>
                <a:cs typeface="Arial"/>
              </a:rPr>
              <a:t>A</a:t>
            </a:r>
            <a:r>
              <a:rPr sz="800" b="1" spc="-5" dirty="0">
                <a:latin typeface="Arial"/>
                <a:cs typeface="Arial"/>
              </a:rPr>
              <a:t>C</a:t>
            </a:r>
            <a:r>
              <a:rPr sz="800" b="1" dirty="0">
                <a:latin typeface="Arial"/>
                <a:cs typeface="Arial"/>
              </a:rPr>
              <a:t>S)</a:t>
            </a:r>
            <a:r>
              <a:rPr sz="800" b="1" spc="35" dirty="0">
                <a:latin typeface="Arial"/>
                <a:cs typeface="Arial"/>
              </a:rPr>
              <a:t> </a:t>
            </a:r>
            <a:r>
              <a:rPr sz="800" b="1" dirty="0">
                <a:latin typeface="Arial"/>
                <a:cs typeface="Arial"/>
              </a:rPr>
              <a:t>Ft</a:t>
            </a:r>
            <a:r>
              <a:rPr sz="800" b="1" spc="-10" dirty="0">
                <a:latin typeface="Arial"/>
                <a:cs typeface="Arial"/>
              </a:rPr>
              <a:t> </a:t>
            </a:r>
            <a:r>
              <a:rPr sz="800" b="1" spc="-5" dirty="0">
                <a:latin typeface="Arial"/>
                <a:cs typeface="Arial"/>
              </a:rPr>
              <a:t>Ha</a:t>
            </a:r>
            <a:r>
              <a:rPr sz="800" b="1" dirty="0">
                <a:latin typeface="Arial"/>
                <a:cs typeface="Arial"/>
              </a:rPr>
              <a:t>mil</a:t>
            </a:r>
            <a:r>
              <a:rPr sz="800" b="1" spc="-5" dirty="0">
                <a:latin typeface="Arial"/>
                <a:cs typeface="Arial"/>
              </a:rPr>
              <a:t>t</a:t>
            </a:r>
            <a:r>
              <a:rPr sz="800" b="1" dirty="0">
                <a:latin typeface="Arial"/>
                <a:cs typeface="Arial"/>
              </a:rPr>
              <a:t>on</a:t>
            </a:r>
            <a:endParaRPr sz="800" dirty="0">
              <a:latin typeface="Arial"/>
              <a:cs typeface="Arial"/>
            </a:endParaRPr>
          </a:p>
        </p:txBody>
      </p:sp>
      <p:sp>
        <p:nvSpPr>
          <p:cNvPr id="38" name="object 38"/>
          <p:cNvSpPr/>
          <p:nvPr/>
        </p:nvSpPr>
        <p:spPr>
          <a:xfrm>
            <a:off x="4806696" y="3235451"/>
            <a:ext cx="467868" cy="1586484"/>
          </a:xfrm>
          <a:prstGeom prst="rect">
            <a:avLst/>
          </a:prstGeom>
          <a:blipFill>
            <a:blip r:embed="rId4" cstate="print"/>
            <a:stretch>
              <a:fillRect/>
            </a:stretch>
          </a:blipFill>
        </p:spPr>
        <p:txBody>
          <a:bodyPr wrap="square" lIns="0" tIns="0" rIns="0" bIns="0" rtlCol="0"/>
          <a:lstStyle/>
          <a:p>
            <a:endParaRPr dirty="0"/>
          </a:p>
        </p:txBody>
      </p:sp>
      <p:sp>
        <p:nvSpPr>
          <p:cNvPr id="39" name="object 39"/>
          <p:cNvSpPr/>
          <p:nvPr/>
        </p:nvSpPr>
        <p:spPr>
          <a:xfrm>
            <a:off x="4989576" y="3988309"/>
            <a:ext cx="85344" cy="85343"/>
          </a:xfrm>
          <a:prstGeom prst="rect">
            <a:avLst/>
          </a:prstGeom>
          <a:blipFill>
            <a:blip r:embed="rId5" cstate="print"/>
            <a:stretch>
              <a:fillRect/>
            </a:stretch>
          </a:blipFill>
        </p:spPr>
        <p:txBody>
          <a:bodyPr wrap="square" lIns="0" tIns="0" rIns="0" bIns="0" rtlCol="0"/>
          <a:lstStyle/>
          <a:p>
            <a:endParaRPr dirty="0"/>
          </a:p>
        </p:txBody>
      </p:sp>
      <p:sp>
        <p:nvSpPr>
          <p:cNvPr id="40" name="object 40"/>
          <p:cNvSpPr/>
          <p:nvPr/>
        </p:nvSpPr>
        <p:spPr>
          <a:xfrm>
            <a:off x="4868672" y="3270231"/>
            <a:ext cx="344805" cy="1480820"/>
          </a:xfrm>
          <a:custGeom>
            <a:avLst/>
            <a:gdLst/>
            <a:ahLst/>
            <a:cxnLst/>
            <a:rect l="l" t="t" r="r" b="b"/>
            <a:pathLst>
              <a:path w="344804" h="1480820">
                <a:moveTo>
                  <a:pt x="118872" y="1480204"/>
                </a:moveTo>
                <a:lnTo>
                  <a:pt x="125174" y="1459472"/>
                </a:lnTo>
                <a:lnTo>
                  <a:pt x="125116" y="1457236"/>
                </a:lnTo>
                <a:lnTo>
                  <a:pt x="124896" y="1454371"/>
                </a:lnTo>
                <a:lnTo>
                  <a:pt x="124633" y="1450336"/>
                </a:lnTo>
                <a:lnTo>
                  <a:pt x="124444" y="1444589"/>
                </a:lnTo>
                <a:lnTo>
                  <a:pt x="124450" y="1436589"/>
                </a:lnTo>
                <a:lnTo>
                  <a:pt x="124768" y="1425792"/>
                </a:lnTo>
                <a:lnTo>
                  <a:pt x="125518" y="1411656"/>
                </a:lnTo>
                <a:lnTo>
                  <a:pt x="126817" y="1393641"/>
                </a:lnTo>
                <a:lnTo>
                  <a:pt x="127380" y="1385335"/>
                </a:lnTo>
                <a:lnTo>
                  <a:pt x="129412" y="1377715"/>
                </a:lnTo>
                <a:lnTo>
                  <a:pt x="130810" y="1370222"/>
                </a:lnTo>
                <a:lnTo>
                  <a:pt x="129719" y="1357543"/>
                </a:lnTo>
                <a:lnTo>
                  <a:pt x="128715" y="1344885"/>
                </a:lnTo>
                <a:lnTo>
                  <a:pt x="127397" y="1332269"/>
                </a:lnTo>
                <a:lnTo>
                  <a:pt x="126237" y="1324502"/>
                </a:lnTo>
                <a:lnTo>
                  <a:pt x="123062" y="1321073"/>
                </a:lnTo>
                <a:lnTo>
                  <a:pt x="122808" y="1317136"/>
                </a:lnTo>
                <a:lnTo>
                  <a:pt x="122281" y="1304518"/>
                </a:lnTo>
                <a:lnTo>
                  <a:pt x="122081" y="1291871"/>
                </a:lnTo>
                <a:lnTo>
                  <a:pt x="122096" y="1279206"/>
                </a:lnTo>
                <a:lnTo>
                  <a:pt x="122213" y="1266533"/>
                </a:lnTo>
                <a:lnTo>
                  <a:pt x="122319" y="1253862"/>
                </a:lnTo>
                <a:lnTo>
                  <a:pt x="120362" y="1203398"/>
                </a:lnTo>
                <a:lnTo>
                  <a:pt x="104027" y="1188446"/>
                </a:lnTo>
                <a:lnTo>
                  <a:pt x="99060" y="1187088"/>
                </a:lnTo>
                <a:lnTo>
                  <a:pt x="53138" y="1181982"/>
                </a:lnTo>
                <a:lnTo>
                  <a:pt x="40443" y="1181428"/>
                </a:lnTo>
                <a:lnTo>
                  <a:pt x="27775" y="1180824"/>
                </a:lnTo>
                <a:lnTo>
                  <a:pt x="18541" y="1179341"/>
                </a:lnTo>
                <a:lnTo>
                  <a:pt x="8889" y="1181881"/>
                </a:lnTo>
                <a:lnTo>
                  <a:pt x="8000" y="1176801"/>
                </a:lnTo>
                <a:lnTo>
                  <a:pt x="6276" y="1164310"/>
                </a:lnTo>
                <a:lnTo>
                  <a:pt x="5225" y="1151758"/>
                </a:lnTo>
                <a:lnTo>
                  <a:pt x="4696" y="1139158"/>
                </a:lnTo>
                <a:lnTo>
                  <a:pt x="4540" y="1126523"/>
                </a:lnTo>
                <a:lnTo>
                  <a:pt x="4606" y="1113868"/>
                </a:lnTo>
                <a:lnTo>
                  <a:pt x="4744" y="1101205"/>
                </a:lnTo>
                <a:lnTo>
                  <a:pt x="4802" y="1088548"/>
                </a:lnTo>
                <a:lnTo>
                  <a:pt x="4632" y="1075911"/>
                </a:lnTo>
                <a:lnTo>
                  <a:pt x="4082" y="1063306"/>
                </a:lnTo>
                <a:lnTo>
                  <a:pt x="3810" y="1059072"/>
                </a:lnTo>
                <a:lnTo>
                  <a:pt x="1397" y="1055389"/>
                </a:lnTo>
                <a:lnTo>
                  <a:pt x="0" y="1051706"/>
                </a:lnTo>
                <a:lnTo>
                  <a:pt x="4699" y="1009414"/>
                </a:lnTo>
                <a:lnTo>
                  <a:pt x="5597" y="973782"/>
                </a:lnTo>
                <a:lnTo>
                  <a:pt x="5940" y="966414"/>
                </a:lnTo>
                <a:lnTo>
                  <a:pt x="20196" y="953372"/>
                </a:lnTo>
                <a:lnTo>
                  <a:pt x="27458" y="953967"/>
                </a:lnTo>
                <a:lnTo>
                  <a:pt x="36824" y="955110"/>
                </a:lnTo>
                <a:lnTo>
                  <a:pt x="48565" y="956578"/>
                </a:lnTo>
                <a:lnTo>
                  <a:pt x="62954" y="958151"/>
                </a:lnTo>
                <a:lnTo>
                  <a:pt x="80261" y="959604"/>
                </a:lnTo>
                <a:lnTo>
                  <a:pt x="94529" y="968598"/>
                </a:lnTo>
                <a:lnTo>
                  <a:pt x="100877" y="977277"/>
                </a:lnTo>
                <a:lnTo>
                  <a:pt x="106003" y="982958"/>
                </a:lnTo>
                <a:lnTo>
                  <a:pt x="130810" y="991000"/>
                </a:lnTo>
                <a:lnTo>
                  <a:pt x="134747" y="988460"/>
                </a:lnTo>
                <a:lnTo>
                  <a:pt x="138429" y="985412"/>
                </a:lnTo>
                <a:lnTo>
                  <a:pt x="142620" y="983380"/>
                </a:lnTo>
                <a:lnTo>
                  <a:pt x="154755" y="979510"/>
                </a:lnTo>
                <a:lnTo>
                  <a:pt x="168346" y="977355"/>
                </a:lnTo>
                <a:lnTo>
                  <a:pt x="180471" y="975989"/>
                </a:lnTo>
                <a:lnTo>
                  <a:pt x="180975" y="972077"/>
                </a:lnTo>
                <a:lnTo>
                  <a:pt x="178307" y="968394"/>
                </a:lnTo>
                <a:lnTo>
                  <a:pt x="178307" y="964457"/>
                </a:lnTo>
                <a:lnTo>
                  <a:pt x="180244" y="952260"/>
                </a:lnTo>
                <a:lnTo>
                  <a:pt x="184297" y="939544"/>
                </a:lnTo>
                <a:lnTo>
                  <a:pt x="180047" y="931153"/>
                </a:lnTo>
                <a:lnTo>
                  <a:pt x="177598" y="925710"/>
                </a:lnTo>
                <a:lnTo>
                  <a:pt x="176610" y="922151"/>
                </a:lnTo>
                <a:lnTo>
                  <a:pt x="176740" y="919413"/>
                </a:lnTo>
                <a:lnTo>
                  <a:pt x="177648" y="916431"/>
                </a:lnTo>
                <a:lnTo>
                  <a:pt x="178992" y="912143"/>
                </a:lnTo>
                <a:lnTo>
                  <a:pt x="180431" y="905483"/>
                </a:lnTo>
                <a:lnTo>
                  <a:pt x="181622" y="895388"/>
                </a:lnTo>
                <a:lnTo>
                  <a:pt x="182225" y="880795"/>
                </a:lnTo>
                <a:lnTo>
                  <a:pt x="182192" y="867544"/>
                </a:lnTo>
                <a:lnTo>
                  <a:pt x="181669" y="828666"/>
                </a:lnTo>
                <a:lnTo>
                  <a:pt x="180084" y="778312"/>
                </a:lnTo>
                <a:lnTo>
                  <a:pt x="174054" y="728867"/>
                </a:lnTo>
                <a:lnTo>
                  <a:pt x="158495" y="712870"/>
                </a:lnTo>
                <a:lnTo>
                  <a:pt x="154558" y="710330"/>
                </a:lnTo>
                <a:lnTo>
                  <a:pt x="151786" y="702331"/>
                </a:lnTo>
                <a:lnTo>
                  <a:pt x="150616" y="698849"/>
                </a:lnTo>
                <a:lnTo>
                  <a:pt x="150425" y="698355"/>
                </a:lnTo>
                <a:lnTo>
                  <a:pt x="150592" y="699319"/>
                </a:lnTo>
                <a:lnTo>
                  <a:pt x="150495" y="700212"/>
                </a:lnTo>
                <a:lnTo>
                  <a:pt x="149511" y="699503"/>
                </a:lnTo>
                <a:lnTo>
                  <a:pt x="147019" y="695664"/>
                </a:lnTo>
                <a:lnTo>
                  <a:pt x="140842" y="684041"/>
                </a:lnTo>
                <a:lnTo>
                  <a:pt x="140080" y="679977"/>
                </a:lnTo>
                <a:lnTo>
                  <a:pt x="138683" y="676294"/>
                </a:lnTo>
                <a:lnTo>
                  <a:pt x="140080" y="672484"/>
                </a:lnTo>
                <a:lnTo>
                  <a:pt x="144017" y="668674"/>
                </a:lnTo>
                <a:lnTo>
                  <a:pt x="142620" y="664864"/>
                </a:lnTo>
                <a:lnTo>
                  <a:pt x="134531" y="651405"/>
                </a:lnTo>
                <a:lnTo>
                  <a:pt x="127116" y="642401"/>
                </a:lnTo>
                <a:lnTo>
                  <a:pt x="124399" y="634993"/>
                </a:lnTo>
                <a:lnTo>
                  <a:pt x="123138" y="631614"/>
                </a:lnTo>
                <a:lnTo>
                  <a:pt x="122989" y="630636"/>
                </a:lnTo>
                <a:lnTo>
                  <a:pt x="123606" y="630434"/>
                </a:lnTo>
                <a:lnTo>
                  <a:pt x="124645" y="629379"/>
                </a:lnTo>
                <a:lnTo>
                  <a:pt x="125763" y="625846"/>
                </a:lnTo>
                <a:lnTo>
                  <a:pt x="126615" y="618207"/>
                </a:lnTo>
                <a:lnTo>
                  <a:pt x="125612" y="602291"/>
                </a:lnTo>
                <a:lnTo>
                  <a:pt x="122907" y="589736"/>
                </a:lnTo>
                <a:lnTo>
                  <a:pt x="119664" y="579849"/>
                </a:lnTo>
                <a:lnTo>
                  <a:pt x="116484" y="565414"/>
                </a:lnTo>
                <a:lnTo>
                  <a:pt x="114973" y="555094"/>
                </a:lnTo>
                <a:lnTo>
                  <a:pt x="116918" y="544576"/>
                </a:lnTo>
                <a:lnTo>
                  <a:pt x="120776" y="535578"/>
                </a:lnTo>
                <a:lnTo>
                  <a:pt x="124205" y="532149"/>
                </a:lnTo>
                <a:lnTo>
                  <a:pt x="126873" y="528339"/>
                </a:lnTo>
                <a:lnTo>
                  <a:pt x="127122" y="515657"/>
                </a:lnTo>
                <a:lnTo>
                  <a:pt x="127248" y="502967"/>
                </a:lnTo>
                <a:lnTo>
                  <a:pt x="127293" y="490272"/>
                </a:lnTo>
                <a:lnTo>
                  <a:pt x="127301" y="477574"/>
                </a:lnTo>
                <a:lnTo>
                  <a:pt x="127316" y="464876"/>
                </a:lnTo>
                <a:lnTo>
                  <a:pt x="128317" y="414147"/>
                </a:lnTo>
                <a:lnTo>
                  <a:pt x="131190" y="376447"/>
                </a:lnTo>
                <a:lnTo>
                  <a:pt x="138556" y="377463"/>
                </a:lnTo>
                <a:lnTo>
                  <a:pt x="142620" y="376701"/>
                </a:lnTo>
                <a:lnTo>
                  <a:pt x="155126" y="374554"/>
                </a:lnTo>
                <a:lnTo>
                  <a:pt x="167707" y="372708"/>
                </a:lnTo>
                <a:lnTo>
                  <a:pt x="180279" y="370828"/>
                </a:lnTo>
                <a:lnTo>
                  <a:pt x="228651" y="363803"/>
                </a:lnTo>
                <a:lnTo>
                  <a:pt x="273708" y="360756"/>
                </a:lnTo>
                <a:lnTo>
                  <a:pt x="314139" y="358307"/>
                </a:lnTo>
                <a:lnTo>
                  <a:pt x="322832" y="357779"/>
                </a:lnTo>
                <a:lnTo>
                  <a:pt x="327532" y="353968"/>
                </a:lnTo>
                <a:lnTo>
                  <a:pt x="332231" y="350793"/>
                </a:lnTo>
                <a:lnTo>
                  <a:pt x="332739" y="346348"/>
                </a:lnTo>
                <a:lnTo>
                  <a:pt x="331095" y="334920"/>
                </a:lnTo>
                <a:lnTo>
                  <a:pt x="326772" y="321411"/>
                </a:lnTo>
                <a:lnTo>
                  <a:pt x="326503" y="306739"/>
                </a:lnTo>
                <a:lnTo>
                  <a:pt x="327031" y="294352"/>
                </a:lnTo>
                <a:lnTo>
                  <a:pt x="328533" y="283213"/>
                </a:lnTo>
                <a:lnTo>
                  <a:pt x="333368" y="267787"/>
                </a:lnTo>
                <a:lnTo>
                  <a:pt x="336803" y="259099"/>
                </a:lnTo>
                <a:lnTo>
                  <a:pt x="337739" y="246458"/>
                </a:lnTo>
                <a:lnTo>
                  <a:pt x="338632" y="233790"/>
                </a:lnTo>
                <a:lnTo>
                  <a:pt x="339795" y="221129"/>
                </a:lnTo>
                <a:lnTo>
                  <a:pt x="341249" y="209696"/>
                </a:lnTo>
                <a:lnTo>
                  <a:pt x="344677" y="206267"/>
                </a:lnTo>
                <a:lnTo>
                  <a:pt x="344677" y="202203"/>
                </a:lnTo>
                <a:lnTo>
                  <a:pt x="344276" y="164090"/>
                </a:lnTo>
                <a:lnTo>
                  <a:pt x="342733" y="126017"/>
                </a:lnTo>
                <a:lnTo>
                  <a:pt x="332739" y="77108"/>
                </a:lnTo>
                <a:lnTo>
                  <a:pt x="331991" y="57916"/>
                </a:lnTo>
                <a:lnTo>
                  <a:pt x="331849" y="43263"/>
                </a:lnTo>
                <a:lnTo>
                  <a:pt x="332112" y="32404"/>
                </a:lnTo>
                <a:lnTo>
                  <a:pt x="332575" y="24592"/>
                </a:lnTo>
                <a:lnTo>
                  <a:pt x="333035" y="19084"/>
                </a:lnTo>
                <a:lnTo>
                  <a:pt x="333288" y="15133"/>
                </a:lnTo>
                <a:lnTo>
                  <a:pt x="333132" y="11994"/>
                </a:lnTo>
                <a:lnTo>
                  <a:pt x="332363" y="8923"/>
                </a:lnTo>
                <a:lnTo>
                  <a:pt x="330776" y="5173"/>
                </a:lnTo>
                <a:lnTo>
                  <a:pt x="328170" y="0"/>
                </a:lnTo>
              </a:path>
            </a:pathLst>
          </a:custGeom>
          <a:ln w="38100">
            <a:solidFill>
              <a:srgbClr val="000000"/>
            </a:solidFill>
          </a:ln>
        </p:spPr>
        <p:txBody>
          <a:bodyPr wrap="square" lIns="0" tIns="0" rIns="0" bIns="0" rtlCol="0"/>
          <a:lstStyle/>
          <a:p>
            <a:endParaRPr dirty="0"/>
          </a:p>
        </p:txBody>
      </p:sp>
      <p:sp>
        <p:nvSpPr>
          <p:cNvPr id="41" name="object 41"/>
          <p:cNvSpPr/>
          <p:nvPr/>
        </p:nvSpPr>
        <p:spPr>
          <a:xfrm>
            <a:off x="7258811" y="6019800"/>
            <a:ext cx="551688" cy="473964"/>
          </a:xfrm>
          <a:prstGeom prst="rect">
            <a:avLst/>
          </a:prstGeom>
          <a:blipFill>
            <a:blip r:embed="rId6" cstate="print"/>
            <a:stretch>
              <a:fillRect/>
            </a:stretch>
          </a:blipFill>
        </p:spPr>
        <p:txBody>
          <a:bodyPr wrap="square" lIns="0" tIns="0" rIns="0" bIns="0" rtlCol="0"/>
          <a:lstStyle/>
          <a:p>
            <a:endParaRPr dirty="0"/>
          </a:p>
        </p:txBody>
      </p:sp>
      <p:sp>
        <p:nvSpPr>
          <p:cNvPr id="42" name="object 42"/>
          <p:cNvSpPr/>
          <p:nvPr/>
        </p:nvSpPr>
        <p:spPr>
          <a:xfrm>
            <a:off x="7496555" y="6213349"/>
            <a:ext cx="85344" cy="85342"/>
          </a:xfrm>
          <a:prstGeom prst="rect">
            <a:avLst/>
          </a:prstGeom>
          <a:blipFill>
            <a:blip r:embed="rId5" cstate="print"/>
            <a:stretch>
              <a:fillRect/>
            </a:stretch>
          </a:blipFill>
        </p:spPr>
        <p:txBody>
          <a:bodyPr wrap="square" lIns="0" tIns="0" rIns="0" bIns="0" rtlCol="0"/>
          <a:lstStyle/>
          <a:p>
            <a:endParaRPr dirty="0"/>
          </a:p>
        </p:txBody>
      </p:sp>
      <p:sp>
        <p:nvSpPr>
          <p:cNvPr id="43" name="object 43"/>
          <p:cNvSpPr/>
          <p:nvPr/>
        </p:nvSpPr>
        <p:spPr>
          <a:xfrm>
            <a:off x="7320026" y="6056313"/>
            <a:ext cx="438150" cy="352425"/>
          </a:xfrm>
          <a:custGeom>
            <a:avLst/>
            <a:gdLst/>
            <a:ahLst/>
            <a:cxnLst/>
            <a:rect l="l" t="t" r="r" b="b"/>
            <a:pathLst>
              <a:path w="438150" h="352425">
                <a:moveTo>
                  <a:pt x="438150" y="0"/>
                </a:moveTo>
                <a:lnTo>
                  <a:pt x="434086" y="2527"/>
                </a:lnTo>
                <a:lnTo>
                  <a:pt x="428878" y="3784"/>
                </a:lnTo>
                <a:lnTo>
                  <a:pt x="426212" y="7569"/>
                </a:lnTo>
                <a:lnTo>
                  <a:pt x="423163" y="11887"/>
                </a:lnTo>
                <a:lnTo>
                  <a:pt x="427227" y="20650"/>
                </a:lnTo>
                <a:lnTo>
                  <a:pt x="422148" y="22694"/>
                </a:lnTo>
                <a:lnTo>
                  <a:pt x="412474" y="22365"/>
                </a:lnTo>
                <a:lnTo>
                  <a:pt x="397638" y="18707"/>
                </a:lnTo>
                <a:lnTo>
                  <a:pt x="383134" y="14203"/>
                </a:lnTo>
                <a:lnTo>
                  <a:pt x="362585" y="7569"/>
                </a:lnTo>
                <a:lnTo>
                  <a:pt x="358648" y="10083"/>
                </a:lnTo>
                <a:lnTo>
                  <a:pt x="354329" y="12217"/>
                </a:lnTo>
                <a:lnTo>
                  <a:pt x="350774" y="15125"/>
                </a:lnTo>
                <a:lnTo>
                  <a:pt x="346456" y="18554"/>
                </a:lnTo>
                <a:lnTo>
                  <a:pt x="343662" y="23888"/>
                </a:lnTo>
                <a:lnTo>
                  <a:pt x="338836" y="26479"/>
                </a:lnTo>
                <a:lnTo>
                  <a:pt x="331470" y="30353"/>
                </a:lnTo>
                <a:lnTo>
                  <a:pt x="314960" y="34048"/>
                </a:lnTo>
                <a:lnTo>
                  <a:pt x="303852" y="41071"/>
                </a:lnTo>
                <a:lnTo>
                  <a:pt x="297302" y="45184"/>
                </a:lnTo>
                <a:lnTo>
                  <a:pt x="293380" y="47685"/>
                </a:lnTo>
                <a:lnTo>
                  <a:pt x="267335" y="83223"/>
                </a:lnTo>
                <a:lnTo>
                  <a:pt x="263056" y="95287"/>
                </a:lnTo>
                <a:lnTo>
                  <a:pt x="256869" y="108396"/>
                </a:lnTo>
                <a:lnTo>
                  <a:pt x="248442" y="116875"/>
                </a:lnTo>
                <a:lnTo>
                  <a:pt x="243459" y="118529"/>
                </a:lnTo>
                <a:lnTo>
                  <a:pt x="239268" y="119278"/>
                </a:lnTo>
                <a:lnTo>
                  <a:pt x="235585" y="121056"/>
                </a:lnTo>
                <a:lnTo>
                  <a:pt x="231266" y="123088"/>
                </a:lnTo>
                <a:lnTo>
                  <a:pt x="228091" y="127025"/>
                </a:lnTo>
                <a:lnTo>
                  <a:pt x="223647" y="128625"/>
                </a:lnTo>
                <a:lnTo>
                  <a:pt x="217297" y="130886"/>
                </a:lnTo>
                <a:lnTo>
                  <a:pt x="210312" y="130848"/>
                </a:lnTo>
                <a:lnTo>
                  <a:pt x="203708" y="132410"/>
                </a:lnTo>
                <a:lnTo>
                  <a:pt x="199644" y="133375"/>
                </a:lnTo>
                <a:lnTo>
                  <a:pt x="195834" y="134924"/>
                </a:lnTo>
                <a:lnTo>
                  <a:pt x="191897" y="136194"/>
                </a:lnTo>
                <a:lnTo>
                  <a:pt x="189229" y="139966"/>
                </a:lnTo>
                <a:lnTo>
                  <a:pt x="185800" y="143383"/>
                </a:lnTo>
                <a:lnTo>
                  <a:pt x="183896" y="147535"/>
                </a:lnTo>
                <a:lnTo>
                  <a:pt x="179457" y="159925"/>
                </a:lnTo>
                <a:lnTo>
                  <a:pt x="175676" y="170918"/>
                </a:lnTo>
                <a:lnTo>
                  <a:pt x="168425" y="181193"/>
                </a:lnTo>
                <a:lnTo>
                  <a:pt x="164591" y="184797"/>
                </a:lnTo>
                <a:lnTo>
                  <a:pt x="160654" y="187718"/>
                </a:lnTo>
                <a:lnTo>
                  <a:pt x="156083" y="189153"/>
                </a:lnTo>
                <a:lnTo>
                  <a:pt x="148462" y="191579"/>
                </a:lnTo>
                <a:lnTo>
                  <a:pt x="140208" y="191922"/>
                </a:lnTo>
                <a:lnTo>
                  <a:pt x="132334" y="192938"/>
                </a:lnTo>
                <a:lnTo>
                  <a:pt x="119704" y="194381"/>
                </a:lnTo>
                <a:lnTo>
                  <a:pt x="107074" y="195649"/>
                </a:lnTo>
                <a:lnTo>
                  <a:pt x="92583" y="197980"/>
                </a:lnTo>
                <a:lnTo>
                  <a:pt x="88646" y="199402"/>
                </a:lnTo>
                <a:lnTo>
                  <a:pt x="84582" y="200494"/>
                </a:lnTo>
                <a:lnTo>
                  <a:pt x="79375" y="201929"/>
                </a:lnTo>
                <a:lnTo>
                  <a:pt x="72262" y="200329"/>
                </a:lnTo>
                <a:lnTo>
                  <a:pt x="68707" y="204279"/>
                </a:lnTo>
                <a:lnTo>
                  <a:pt x="63246" y="210337"/>
                </a:lnTo>
                <a:lnTo>
                  <a:pt x="60833" y="226987"/>
                </a:lnTo>
                <a:lnTo>
                  <a:pt x="51272" y="264258"/>
                </a:lnTo>
                <a:lnTo>
                  <a:pt x="36957" y="277418"/>
                </a:lnTo>
                <a:lnTo>
                  <a:pt x="33020" y="279946"/>
                </a:lnTo>
                <a:lnTo>
                  <a:pt x="27782" y="287503"/>
                </a:lnTo>
                <a:lnTo>
                  <a:pt x="25136" y="291436"/>
                </a:lnTo>
                <a:lnTo>
                  <a:pt x="24331" y="292681"/>
                </a:lnTo>
                <a:lnTo>
                  <a:pt x="24614" y="292173"/>
                </a:lnTo>
                <a:lnTo>
                  <a:pt x="25233" y="290849"/>
                </a:lnTo>
                <a:lnTo>
                  <a:pt x="25437" y="289643"/>
                </a:lnTo>
                <a:lnTo>
                  <a:pt x="24473" y="289492"/>
                </a:lnTo>
                <a:lnTo>
                  <a:pt x="21589" y="291332"/>
                </a:lnTo>
                <a:lnTo>
                  <a:pt x="16033" y="296098"/>
                </a:lnTo>
                <a:lnTo>
                  <a:pt x="9778" y="302069"/>
                </a:lnTo>
                <a:lnTo>
                  <a:pt x="7874" y="306425"/>
                </a:lnTo>
                <a:lnTo>
                  <a:pt x="5207" y="310210"/>
                </a:lnTo>
                <a:lnTo>
                  <a:pt x="2840" y="322740"/>
                </a:lnTo>
                <a:lnTo>
                  <a:pt x="1289" y="335321"/>
                </a:lnTo>
                <a:lnTo>
                  <a:pt x="1270" y="341884"/>
                </a:lnTo>
                <a:lnTo>
                  <a:pt x="0" y="350393"/>
                </a:lnTo>
                <a:lnTo>
                  <a:pt x="5207" y="351815"/>
                </a:lnTo>
                <a:lnTo>
                  <a:pt x="16599" y="350047"/>
                </a:lnTo>
                <a:lnTo>
                  <a:pt x="27901" y="344622"/>
                </a:lnTo>
                <a:lnTo>
                  <a:pt x="40229" y="340689"/>
                </a:lnTo>
                <a:lnTo>
                  <a:pt x="52772" y="336708"/>
                </a:lnTo>
                <a:lnTo>
                  <a:pt x="56769" y="334162"/>
                </a:lnTo>
                <a:lnTo>
                  <a:pt x="60451" y="330974"/>
                </a:lnTo>
                <a:lnTo>
                  <a:pt x="64770" y="329120"/>
                </a:lnTo>
                <a:lnTo>
                  <a:pt x="72389" y="325881"/>
                </a:lnTo>
                <a:lnTo>
                  <a:pt x="80645" y="324078"/>
                </a:lnTo>
                <a:lnTo>
                  <a:pt x="88646" y="321551"/>
                </a:lnTo>
                <a:lnTo>
                  <a:pt x="100457" y="317779"/>
                </a:lnTo>
                <a:lnTo>
                  <a:pt x="107755" y="310758"/>
                </a:lnTo>
                <a:lnTo>
                  <a:pt x="111867" y="306874"/>
                </a:lnTo>
                <a:lnTo>
                  <a:pt x="114909" y="304476"/>
                </a:lnTo>
                <a:lnTo>
                  <a:pt x="118996" y="301914"/>
                </a:lnTo>
                <a:lnTo>
                  <a:pt x="126246" y="297538"/>
                </a:lnTo>
                <a:lnTo>
                  <a:pt x="148209" y="283730"/>
                </a:lnTo>
                <a:lnTo>
                  <a:pt x="150749" y="279946"/>
                </a:lnTo>
                <a:lnTo>
                  <a:pt x="152400" y="275221"/>
                </a:lnTo>
                <a:lnTo>
                  <a:pt x="156083" y="272376"/>
                </a:lnTo>
                <a:lnTo>
                  <a:pt x="159385" y="269887"/>
                </a:lnTo>
                <a:lnTo>
                  <a:pt x="165100" y="271411"/>
                </a:lnTo>
                <a:lnTo>
                  <a:pt x="168021" y="268592"/>
                </a:lnTo>
                <a:lnTo>
                  <a:pt x="170941" y="265772"/>
                </a:lnTo>
                <a:lnTo>
                  <a:pt x="170179" y="260807"/>
                </a:lnTo>
                <a:lnTo>
                  <a:pt x="171958" y="257251"/>
                </a:lnTo>
                <a:lnTo>
                  <a:pt x="203252" y="231011"/>
                </a:lnTo>
                <a:lnTo>
                  <a:pt x="210320" y="241193"/>
                </a:lnTo>
                <a:lnTo>
                  <a:pt x="215007" y="248142"/>
                </a:lnTo>
                <a:lnTo>
                  <a:pt x="218409" y="252477"/>
                </a:lnTo>
                <a:lnTo>
                  <a:pt x="221626" y="254817"/>
                </a:lnTo>
                <a:lnTo>
                  <a:pt x="225758" y="255780"/>
                </a:lnTo>
                <a:lnTo>
                  <a:pt x="231904" y="255985"/>
                </a:lnTo>
                <a:lnTo>
                  <a:pt x="241161" y="256050"/>
                </a:lnTo>
                <a:lnTo>
                  <a:pt x="254630" y="256595"/>
                </a:lnTo>
                <a:lnTo>
                  <a:pt x="264668" y="261023"/>
                </a:lnTo>
                <a:lnTo>
                  <a:pt x="264287" y="265772"/>
                </a:lnTo>
                <a:lnTo>
                  <a:pt x="267335" y="268592"/>
                </a:lnTo>
                <a:lnTo>
                  <a:pt x="280212" y="277676"/>
                </a:lnTo>
                <a:lnTo>
                  <a:pt x="290618" y="283489"/>
                </a:lnTo>
                <a:lnTo>
                  <a:pt x="303452" y="282970"/>
                </a:lnTo>
                <a:lnTo>
                  <a:pt x="316054" y="282279"/>
                </a:lnTo>
                <a:lnTo>
                  <a:pt x="331343" y="278396"/>
                </a:lnTo>
                <a:lnTo>
                  <a:pt x="330835" y="271119"/>
                </a:lnTo>
                <a:lnTo>
                  <a:pt x="334772" y="268592"/>
                </a:lnTo>
                <a:lnTo>
                  <a:pt x="339344" y="265709"/>
                </a:lnTo>
                <a:lnTo>
                  <a:pt x="345439" y="266306"/>
                </a:lnTo>
                <a:lnTo>
                  <a:pt x="350774" y="264807"/>
                </a:lnTo>
                <a:lnTo>
                  <a:pt x="358943" y="262204"/>
                </a:lnTo>
                <a:lnTo>
                  <a:pt x="375107" y="257069"/>
                </a:lnTo>
                <a:lnTo>
                  <a:pt x="390398" y="252196"/>
                </a:lnTo>
                <a:lnTo>
                  <a:pt x="394208" y="249681"/>
                </a:lnTo>
                <a:lnTo>
                  <a:pt x="398399" y="249681"/>
                </a:lnTo>
                <a:lnTo>
                  <a:pt x="414274" y="249681"/>
                </a:lnTo>
              </a:path>
            </a:pathLst>
          </a:custGeom>
          <a:ln w="38100">
            <a:solidFill>
              <a:srgbClr val="000000"/>
            </a:solidFill>
          </a:ln>
        </p:spPr>
        <p:txBody>
          <a:bodyPr wrap="square" lIns="0" tIns="0" rIns="0" bIns="0" rtlCol="0"/>
          <a:lstStyle/>
          <a:p>
            <a:endParaRPr dirty="0"/>
          </a:p>
        </p:txBody>
      </p:sp>
      <p:sp>
        <p:nvSpPr>
          <p:cNvPr id="44" name="object 44"/>
          <p:cNvSpPr/>
          <p:nvPr/>
        </p:nvSpPr>
        <p:spPr>
          <a:xfrm>
            <a:off x="7476745" y="4632960"/>
            <a:ext cx="568451" cy="830579"/>
          </a:xfrm>
          <a:prstGeom prst="rect">
            <a:avLst/>
          </a:prstGeom>
          <a:blipFill>
            <a:blip r:embed="rId7" cstate="print"/>
            <a:stretch>
              <a:fillRect/>
            </a:stretch>
          </a:blipFill>
        </p:spPr>
        <p:txBody>
          <a:bodyPr wrap="square" lIns="0" tIns="0" rIns="0" bIns="0" rtlCol="0"/>
          <a:lstStyle/>
          <a:p>
            <a:endParaRPr dirty="0"/>
          </a:p>
        </p:txBody>
      </p:sp>
      <p:sp>
        <p:nvSpPr>
          <p:cNvPr id="45" name="object 45"/>
          <p:cNvSpPr/>
          <p:nvPr/>
        </p:nvSpPr>
        <p:spPr>
          <a:xfrm>
            <a:off x="7725155" y="5009389"/>
            <a:ext cx="85344" cy="85343"/>
          </a:xfrm>
          <a:prstGeom prst="rect">
            <a:avLst/>
          </a:prstGeom>
          <a:blipFill>
            <a:blip r:embed="rId5" cstate="print"/>
            <a:stretch>
              <a:fillRect/>
            </a:stretch>
          </a:blipFill>
        </p:spPr>
        <p:txBody>
          <a:bodyPr wrap="square" lIns="0" tIns="0" rIns="0" bIns="0" rtlCol="0"/>
          <a:lstStyle/>
          <a:p>
            <a:endParaRPr dirty="0"/>
          </a:p>
        </p:txBody>
      </p:sp>
      <p:sp>
        <p:nvSpPr>
          <p:cNvPr id="46" name="object 46"/>
          <p:cNvSpPr/>
          <p:nvPr/>
        </p:nvSpPr>
        <p:spPr>
          <a:xfrm rot="5400000">
            <a:off x="7703185" y="5308634"/>
            <a:ext cx="86268" cy="350612"/>
          </a:xfrm>
          <a:custGeom>
            <a:avLst/>
            <a:gdLst/>
            <a:ahLst/>
            <a:cxnLst/>
            <a:rect l="l" t="t" r="r" b="b"/>
            <a:pathLst>
              <a:path w="457200" h="709295">
                <a:moveTo>
                  <a:pt x="457200" y="15239"/>
                </a:moveTo>
                <a:lnTo>
                  <a:pt x="444113" y="17035"/>
                </a:lnTo>
                <a:lnTo>
                  <a:pt x="433923" y="21579"/>
                </a:lnTo>
                <a:lnTo>
                  <a:pt x="430174" y="34301"/>
                </a:lnTo>
                <a:lnTo>
                  <a:pt x="425381" y="45508"/>
                </a:lnTo>
                <a:lnTo>
                  <a:pt x="411774" y="90078"/>
                </a:lnTo>
                <a:lnTo>
                  <a:pt x="407670" y="102869"/>
                </a:lnTo>
                <a:lnTo>
                  <a:pt x="401193" y="103250"/>
                </a:lnTo>
                <a:lnTo>
                  <a:pt x="397510" y="106171"/>
                </a:lnTo>
                <a:lnTo>
                  <a:pt x="393191" y="109600"/>
                </a:lnTo>
                <a:lnTo>
                  <a:pt x="389509" y="113792"/>
                </a:lnTo>
                <a:lnTo>
                  <a:pt x="385572" y="117601"/>
                </a:lnTo>
                <a:lnTo>
                  <a:pt x="372872" y="117124"/>
                </a:lnTo>
                <a:lnTo>
                  <a:pt x="360166" y="116809"/>
                </a:lnTo>
                <a:lnTo>
                  <a:pt x="347465" y="116507"/>
                </a:lnTo>
                <a:lnTo>
                  <a:pt x="334781" y="116071"/>
                </a:lnTo>
                <a:lnTo>
                  <a:pt x="292465" y="111460"/>
                </a:lnTo>
                <a:lnTo>
                  <a:pt x="288392" y="109265"/>
                </a:lnTo>
                <a:lnTo>
                  <a:pt x="289567" y="108235"/>
                </a:lnTo>
                <a:lnTo>
                  <a:pt x="292002" y="107176"/>
                </a:lnTo>
                <a:lnTo>
                  <a:pt x="295034" y="106035"/>
                </a:lnTo>
                <a:lnTo>
                  <a:pt x="298002" y="104756"/>
                </a:lnTo>
                <a:lnTo>
                  <a:pt x="300243" y="103284"/>
                </a:lnTo>
                <a:lnTo>
                  <a:pt x="301096" y="101564"/>
                </a:lnTo>
                <a:lnTo>
                  <a:pt x="299899" y="99541"/>
                </a:lnTo>
                <a:lnTo>
                  <a:pt x="295990" y="97161"/>
                </a:lnTo>
                <a:lnTo>
                  <a:pt x="281867" y="93392"/>
                </a:lnTo>
                <a:lnTo>
                  <a:pt x="269264" y="91975"/>
                </a:lnTo>
                <a:lnTo>
                  <a:pt x="257740" y="91517"/>
                </a:lnTo>
                <a:lnTo>
                  <a:pt x="245110" y="89788"/>
                </a:lnTo>
                <a:lnTo>
                  <a:pt x="239522" y="89281"/>
                </a:lnTo>
                <a:lnTo>
                  <a:pt x="234441" y="87249"/>
                </a:lnTo>
                <a:lnTo>
                  <a:pt x="223339" y="80427"/>
                </a:lnTo>
                <a:lnTo>
                  <a:pt x="215016" y="72092"/>
                </a:lnTo>
                <a:lnTo>
                  <a:pt x="202446" y="62837"/>
                </a:lnTo>
                <a:lnTo>
                  <a:pt x="193427" y="58954"/>
                </a:lnTo>
                <a:lnTo>
                  <a:pt x="162940" y="41782"/>
                </a:lnTo>
                <a:lnTo>
                  <a:pt x="159003" y="39243"/>
                </a:lnTo>
                <a:lnTo>
                  <a:pt x="155321" y="36194"/>
                </a:lnTo>
                <a:lnTo>
                  <a:pt x="151002" y="34162"/>
                </a:lnTo>
                <a:lnTo>
                  <a:pt x="145669" y="31623"/>
                </a:lnTo>
                <a:lnTo>
                  <a:pt x="140588" y="28828"/>
                </a:lnTo>
                <a:lnTo>
                  <a:pt x="135127" y="26543"/>
                </a:lnTo>
                <a:lnTo>
                  <a:pt x="131318" y="25018"/>
                </a:lnTo>
                <a:lnTo>
                  <a:pt x="126873" y="24764"/>
                </a:lnTo>
                <a:lnTo>
                  <a:pt x="123189" y="22859"/>
                </a:lnTo>
                <a:lnTo>
                  <a:pt x="112663" y="15568"/>
                </a:lnTo>
                <a:lnTo>
                  <a:pt x="102031" y="8674"/>
                </a:lnTo>
                <a:lnTo>
                  <a:pt x="75437" y="0"/>
                </a:lnTo>
                <a:lnTo>
                  <a:pt x="74286" y="12689"/>
                </a:lnTo>
                <a:lnTo>
                  <a:pt x="73007" y="25329"/>
                </a:lnTo>
                <a:lnTo>
                  <a:pt x="69212" y="41020"/>
                </a:lnTo>
                <a:lnTo>
                  <a:pt x="65478" y="51642"/>
                </a:lnTo>
                <a:lnTo>
                  <a:pt x="59562" y="68325"/>
                </a:lnTo>
                <a:lnTo>
                  <a:pt x="58751" y="80979"/>
                </a:lnTo>
                <a:lnTo>
                  <a:pt x="55911" y="118991"/>
                </a:lnTo>
                <a:lnTo>
                  <a:pt x="41088" y="144560"/>
                </a:lnTo>
                <a:lnTo>
                  <a:pt x="31750" y="166877"/>
                </a:lnTo>
                <a:lnTo>
                  <a:pt x="33020" y="170687"/>
                </a:lnTo>
                <a:lnTo>
                  <a:pt x="33782" y="174625"/>
                </a:lnTo>
                <a:lnTo>
                  <a:pt x="35687" y="178307"/>
                </a:lnTo>
                <a:lnTo>
                  <a:pt x="37846" y="182371"/>
                </a:lnTo>
                <a:lnTo>
                  <a:pt x="41783" y="185419"/>
                </a:lnTo>
                <a:lnTo>
                  <a:pt x="43687" y="189611"/>
                </a:lnTo>
                <a:lnTo>
                  <a:pt x="45847" y="194437"/>
                </a:lnTo>
                <a:lnTo>
                  <a:pt x="45465" y="200025"/>
                </a:lnTo>
                <a:lnTo>
                  <a:pt x="47625" y="204850"/>
                </a:lnTo>
                <a:lnTo>
                  <a:pt x="49529" y="209042"/>
                </a:lnTo>
                <a:lnTo>
                  <a:pt x="53466" y="212089"/>
                </a:lnTo>
                <a:lnTo>
                  <a:pt x="55625" y="216153"/>
                </a:lnTo>
                <a:lnTo>
                  <a:pt x="57531" y="219709"/>
                </a:lnTo>
                <a:lnTo>
                  <a:pt x="58293" y="223774"/>
                </a:lnTo>
                <a:lnTo>
                  <a:pt x="59562" y="227583"/>
                </a:lnTo>
                <a:lnTo>
                  <a:pt x="58293" y="231394"/>
                </a:lnTo>
                <a:lnTo>
                  <a:pt x="57531" y="235331"/>
                </a:lnTo>
                <a:lnTo>
                  <a:pt x="55625" y="238887"/>
                </a:lnTo>
                <a:lnTo>
                  <a:pt x="53466" y="242950"/>
                </a:lnTo>
                <a:lnTo>
                  <a:pt x="49529" y="246125"/>
                </a:lnTo>
                <a:lnTo>
                  <a:pt x="47625" y="250317"/>
                </a:lnTo>
                <a:lnTo>
                  <a:pt x="45465" y="255143"/>
                </a:lnTo>
                <a:lnTo>
                  <a:pt x="44958" y="260350"/>
                </a:lnTo>
                <a:lnTo>
                  <a:pt x="43687" y="265430"/>
                </a:lnTo>
                <a:lnTo>
                  <a:pt x="45057" y="278971"/>
                </a:lnTo>
                <a:lnTo>
                  <a:pt x="45942" y="288450"/>
                </a:lnTo>
                <a:lnTo>
                  <a:pt x="46542" y="294957"/>
                </a:lnTo>
                <a:lnTo>
                  <a:pt x="47056" y="299580"/>
                </a:lnTo>
                <a:lnTo>
                  <a:pt x="47684" y="303410"/>
                </a:lnTo>
                <a:lnTo>
                  <a:pt x="48625" y="307534"/>
                </a:lnTo>
                <a:lnTo>
                  <a:pt x="50077" y="313042"/>
                </a:lnTo>
                <a:lnTo>
                  <a:pt x="52241" y="321023"/>
                </a:lnTo>
                <a:lnTo>
                  <a:pt x="55314" y="332567"/>
                </a:lnTo>
                <a:lnTo>
                  <a:pt x="59562" y="348869"/>
                </a:lnTo>
                <a:lnTo>
                  <a:pt x="58280" y="361526"/>
                </a:lnTo>
                <a:lnTo>
                  <a:pt x="56915" y="374144"/>
                </a:lnTo>
                <a:lnTo>
                  <a:pt x="54863" y="386969"/>
                </a:lnTo>
                <a:lnTo>
                  <a:pt x="51562" y="390398"/>
                </a:lnTo>
                <a:lnTo>
                  <a:pt x="51562" y="394334"/>
                </a:lnTo>
                <a:lnTo>
                  <a:pt x="51840" y="407046"/>
                </a:lnTo>
                <a:lnTo>
                  <a:pt x="52558" y="419733"/>
                </a:lnTo>
                <a:lnTo>
                  <a:pt x="53535" y="432402"/>
                </a:lnTo>
                <a:lnTo>
                  <a:pt x="54592" y="445060"/>
                </a:lnTo>
                <a:lnTo>
                  <a:pt x="55550" y="457711"/>
                </a:lnTo>
                <a:lnTo>
                  <a:pt x="53386" y="464197"/>
                </a:lnTo>
                <a:lnTo>
                  <a:pt x="52133" y="468018"/>
                </a:lnTo>
                <a:lnTo>
                  <a:pt x="51601" y="469840"/>
                </a:lnTo>
                <a:lnTo>
                  <a:pt x="51601" y="470327"/>
                </a:lnTo>
                <a:lnTo>
                  <a:pt x="51944" y="470146"/>
                </a:lnTo>
                <a:lnTo>
                  <a:pt x="52440" y="469960"/>
                </a:lnTo>
                <a:lnTo>
                  <a:pt x="52900" y="470435"/>
                </a:lnTo>
                <a:lnTo>
                  <a:pt x="53136" y="472237"/>
                </a:lnTo>
                <a:lnTo>
                  <a:pt x="52956" y="476031"/>
                </a:lnTo>
                <a:lnTo>
                  <a:pt x="44257" y="518961"/>
                </a:lnTo>
                <a:lnTo>
                  <a:pt x="39984" y="530171"/>
                </a:lnTo>
                <a:lnTo>
                  <a:pt x="35687" y="542289"/>
                </a:lnTo>
                <a:lnTo>
                  <a:pt x="34416" y="545973"/>
                </a:lnTo>
                <a:lnTo>
                  <a:pt x="32765" y="549782"/>
                </a:lnTo>
                <a:lnTo>
                  <a:pt x="31750" y="553593"/>
                </a:lnTo>
                <a:lnTo>
                  <a:pt x="30479" y="558673"/>
                </a:lnTo>
                <a:lnTo>
                  <a:pt x="28956" y="563753"/>
                </a:lnTo>
                <a:lnTo>
                  <a:pt x="27812" y="568832"/>
                </a:lnTo>
                <a:lnTo>
                  <a:pt x="26288" y="575056"/>
                </a:lnTo>
                <a:lnTo>
                  <a:pt x="25400" y="581532"/>
                </a:lnTo>
                <a:lnTo>
                  <a:pt x="23749" y="587756"/>
                </a:lnTo>
                <a:lnTo>
                  <a:pt x="21471" y="596011"/>
                </a:lnTo>
                <a:lnTo>
                  <a:pt x="20363" y="598854"/>
                </a:lnTo>
                <a:lnTo>
                  <a:pt x="19624" y="599023"/>
                </a:lnTo>
                <a:lnTo>
                  <a:pt x="18455" y="599257"/>
                </a:lnTo>
                <a:lnTo>
                  <a:pt x="16056" y="602296"/>
                </a:lnTo>
                <a:lnTo>
                  <a:pt x="9515" y="617090"/>
                </a:lnTo>
                <a:lnTo>
                  <a:pt x="5776" y="627705"/>
                </a:lnTo>
                <a:lnTo>
                  <a:pt x="0" y="644651"/>
                </a:lnTo>
                <a:lnTo>
                  <a:pt x="1929" y="654840"/>
                </a:lnTo>
                <a:lnTo>
                  <a:pt x="5939" y="670771"/>
                </a:lnTo>
                <a:lnTo>
                  <a:pt x="10922" y="678434"/>
                </a:lnTo>
                <a:lnTo>
                  <a:pt x="15875" y="679957"/>
                </a:lnTo>
                <a:lnTo>
                  <a:pt x="19812" y="682497"/>
                </a:lnTo>
                <a:lnTo>
                  <a:pt x="23915" y="695383"/>
                </a:lnTo>
                <a:lnTo>
                  <a:pt x="25645" y="701597"/>
                </a:lnTo>
                <a:lnTo>
                  <a:pt x="27474" y="704952"/>
                </a:lnTo>
                <a:lnTo>
                  <a:pt x="31872" y="709262"/>
                </a:lnTo>
              </a:path>
            </a:pathLst>
          </a:custGeom>
          <a:ln w="38100">
            <a:solidFill>
              <a:srgbClr val="000000"/>
            </a:solidFill>
          </a:ln>
        </p:spPr>
        <p:txBody>
          <a:bodyPr wrap="square" lIns="0" tIns="0" rIns="0" bIns="0" rtlCol="0"/>
          <a:lstStyle/>
          <a:p>
            <a:endParaRPr dirty="0"/>
          </a:p>
        </p:txBody>
      </p:sp>
      <p:sp>
        <p:nvSpPr>
          <p:cNvPr id="47" name="object 47"/>
          <p:cNvSpPr/>
          <p:nvPr/>
        </p:nvSpPr>
        <p:spPr>
          <a:xfrm>
            <a:off x="7458455" y="5490971"/>
            <a:ext cx="251460" cy="772668"/>
          </a:xfrm>
          <a:prstGeom prst="rect">
            <a:avLst/>
          </a:prstGeom>
          <a:blipFill>
            <a:blip r:embed="rId8" cstate="print"/>
            <a:stretch>
              <a:fillRect/>
            </a:stretch>
          </a:blipFill>
        </p:spPr>
        <p:txBody>
          <a:bodyPr wrap="square" lIns="0" tIns="0" rIns="0" bIns="0" rtlCol="0"/>
          <a:lstStyle/>
          <a:p>
            <a:endParaRPr dirty="0"/>
          </a:p>
        </p:txBody>
      </p:sp>
      <p:sp>
        <p:nvSpPr>
          <p:cNvPr id="48" name="object 48"/>
          <p:cNvSpPr/>
          <p:nvPr/>
        </p:nvSpPr>
        <p:spPr>
          <a:xfrm>
            <a:off x="7542276" y="5838445"/>
            <a:ext cx="85344" cy="85343"/>
          </a:xfrm>
          <a:prstGeom prst="rect">
            <a:avLst/>
          </a:prstGeom>
          <a:blipFill>
            <a:blip r:embed="rId5" cstate="print"/>
            <a:stretch>
              <a:fillRect/>
            </a:stretch>
          </a:blipFill>
        </p:spPr>
        <p:txBody>
          <a:bodyPr wrap="square" lIns="0" tIns="0" rIns="0" bIns="0" rtlCol="0"/>
          <a:lstStyle/>
          <a:p>
            <a:endParaRPr dirty="0"/>
          </a:p>
        </p:txBody>
      </p:sp>
      <p:sp>
        <p:nvSpPr>
          <p:cNvPr id="49" name="object 49"/>
          <p:cNvSpPr/>
          <p:nvPr/>
        </p:nvSpPr>
        <p:spPr>
          <a:xfrm>
            <a:off x="7520051" y="5536819"/>
            <a:ext cx="107570" cy="644653"/>
          </a:xfrm>
          <a:custGeom>
            <a:avLst/>
            <a:gdLst/>
            <a:ahLst/>
            <a:cxnLst/>
            <a:rect l="l" t="t" r="r" b="b"/>
            <a:pathLst>
              <a:path w="127000" h="652145">
                <a:moveTo>
                  <a:pt x="63753" y="0"/>
                </a:moveTo>
                <a:lnTo>
                  <a:pt x="67690" y="1143"/>
                </a:lnTo>
                <a:lnTo>
                  <a:pt x="72771" y="889"/>
                </a:lnTo>
                <a:lnTo>
                  <a:pt x="75691" y="3683"/>
                </a:lnTo>
                <a:lnTo>
                  <a:pt x="79878" y="13715"/>
                </a:lnTo>
                <a:lnTo>
                  <a:pt x="75185" y="22817"/>
                </a:lnTo>
                <a:lnTo>
                  <a:pt x="68325" y="29718"/>
                </a:lnTo>
                <a:lnTo>
                  <a:pt x="63753" y="31496"/>
                </a:lnTo>
                <a:lnTo>
                  <a:pt x="59816" y="34036"/>
                </a:lnTo>
                <a:lnTo>
                  <a:pt x="55858" y="45355"/>
                </a:lnTo>
                <a:lnTo>
                  <a:pt x="54808" y="54754"/>
                </a:lnTo>
                <a:lnTo>
                  <a:pt x="58133" y="67598"/>
                </a:lnTo>
                <a:lnTo>
                  <a:pt x="65503" y="80041"/>
                </a:lnTo>
                <a:lnTo>
                  <a:pt x="72970" y="89493"/>
                </a:lnTo>
                <a:lnTo>
                  <a:pt x="83565" y="117462"/>
                </a:lnTo>
                <a:lnTo>
                  <a:pt x="84836" y="121259"/>
                </a:lnTo>
                <a:lnTo>
                  <a:pt x="84074" y="126618"/>
                </a:lnTo>
                <a:lnTo>
                  <a:pt x="87502" y="128841"/>
                </a:lnTo>
                <a:lnTo>
                  <a:pt x="99440" y="136423"/>
                </a:lnTo>
                <a:lnTo>
                  <a:pt x="101981" y="140220"/>
                </a:lnTo>
                <a:lnTo>
                  <a:pt x="105156" y="143725"/>
                </a:lnTo>
                <a:lnTo>
                  <a:pt x="107314" y="147802"/>
                </a:lnTo>
                <a:lnTo>
                  <a:pt x="111071" y="155305"/>
                </a:lnTo>
                <a:lnTo>
                  <a:pt x="112697" y="159197"/>
                </a:lnTo>
                <a:lnTo>
                  <a:pt x="112790" y="160414"/>
                </a:lnTo>
                <a:lnTo>
                  <a:pt x="111946" y="159894"/>
                </a:lnTo>
                <a:lnTo>
                  <a:pt x="110763" y="158573"/>
                </a:lnTo>
                <a:lnTo>
                  <a:pt x="109838" y="157389"/>
                </a:lnTo>
                <a:lnTo>
                  <a:pt x="111150" y="159180"/>
                </a:lnTo>
                <a:lnTo>
                  <a:pt x="126872" y="194485"/>
                </a:lnTo>
                <a:lnTo>
                  <a:pt x="126948" y="201467"/>
                </a:lnTo>
                <a:lnTo>
                  <a:pt x="125187" y="210965"/>
                </a:lnTo>
                <a:lnTo>
                  <a:pt x="120204" y="228611"/>
                </a:lnTo>
                <a:lnTo>
                  <a:pt x="116084" y="240294"/>
                </a:lnTo>
                <a:lnTo>
                  <a:pt x="117231" y="250978"/>
                </a:lnTo>
                <a:lnTo>
                  <a:pt x="119543" y="266697"/>
                </a:lnTo>
                <a:lnTo>
                  <a:pt x="121867" y="282007"/>
                </a:lnTo>
                <a:lnTo>
                  <a:pt x="123051" y="291463"/>
                </a:lnTo>
                <a:lnTo>
                  <a:pt x="122558" y="306690"/>
                </a:lnTo>
                <a:lnTo>
                  <a:pt x="121197" y="318714"/>
                </a:lnTo>
                <a:lnTo>
                  <a:pt x="119173" y="329549"/>
                </a:lnTo>
                <a:lnTo>
                  <a:pt x="116687" y="341209"/>
                </a:lnTo>
                <a:lnTo>
                  <a:pt x="114172" y="355644"/>
                </a:lnTo>
                <a:lnTo>
                  <a:pt x="111852" y="368674"/>
                </a:lnTo>
                <a:lnTo>
                  <a:pt x="108786" y="379578"/>
                </a:lnTo>
                <a:lnTo>
                  <a:pt x="105156" y="386930"/>
                </a:lnTo>
                <a:lnTo>
                  <a:pt x="101981" y="390436"/>
                </a:lnTo>
                <a:lnTo>
                  <a:pt x="99440" y="394233"/>
                </a:lnTo>
                <a:lnTo>
                  <a:pt x="102173" y="402249"/>
                </a:lnTo>
                <a:lnTo>
                  <a:pt x="103311" y="405740"/>
                </a:lnTo>
                <a:lnTo>
                  <a:pt x="103477" y="406238"/>
                </a:lnTo>
                <a:lnTo>
                  <a:pt x="103294" y="405277"/>
                </a:lnTo>
                <a:lnTo>
                  <a:pt x="103386" y="404392"/>
                </a:lnTo>
                <a:lnTo>
                  <a:pt x="104375" y="405116"/>
                </a:lnTo>
                <a:lnTo>
                  <a:pt x="106885" y="408983"/>
                </a:lnTo>
                <a:lnTo>
                  <a:pt x="113157" y="420560"/>
                </a:lnTo>
                <a:lnTo>
                  <a:pt x="113919" y="424561"/>
                </a:lnTo>
                <a:lnTo>
                  <a:pt x="115188" y="428358"/>
                </a:lnTo>
                <a:lnTo>
                  <a:pt x="111251" y="430885"/>
                </a:lnTo>
                <a:lnTo>
                  <a:pt x="105918" y="432079"/>
                </a:lnTo>
                <a:lnTo>
                  <a:pt x="103377" y="435940"/>
                </a:lnTo>
                <a:lnTo>
                  <a:pt x="77936" y="468143"/>
                </a:lnTo>
                <a:lnTo>
                  <a:pt x="72966" y="477062"/>
                </a:lnTo>
                <a:lnTo>
                  <a:pt x="67690" y="504177"/>
                </a:lnTo>
                <a:lnTo>
                  <a:pt x="60203" y="517124"/>
                </a:lnTo>
                <a:lnTo>
                  <a:pt x="55452" y="523850"/>
                </a:lnTo>
                <a:lnTo>
                  <a:pt x="50087" y="528224"/>
                </a:lnTo>
                <a:lnTo>
                  <a:pt x="40760" y="534115"/>
                </a:lnTo>
                <a:lnTo>
                  <a:pt x="37464" y="542099"/>
                </a:lnTo>
                <a:lnTo>
                  <a:pt x="34162" y="549503"/>
                </a:lnTo>
                <a:lnTo>
                  <a:pt x="32131" y="557263"/>
                </a:lnTo>
                <a:lnTo>
                  <a:pt x="30861" y="562317"/>
                </a:lnTo>
                <a:lnTo>
                  <a:pt x="29718" y="567436"/>
                </a:lnTo>
                <a:lnTo>
                  <a:pt x="28194" y="572427"/>
                </a:lnTo>
                <a:lnTo>
                  <a:pt x="25781" y="580085"/>
                </a:lnTo>
                <a:lnTo>
                  <a:pt x="21971" y="587336"/>
                </a:lnTo>
                <a:lnTo>
                  <a:pt x="20320" y="595172"/>
                </a:lnTo>
                <a:lnTo>
                  <a:pt x="18923" y="601484"/>
                </a:lnTo>
                <a:lnTo>
                  <a:pt x="18161" y="607910"/>
                </a:lnTo>
                <a:lnTo>
                  <a:pt x="16383" y="614133"/>
                </a:lnTo>
                <a:lnTo>
                  <a:pt x="13021" y="625887"/>
                </a:lnTo>
                <a:lnTo>
                  <a:pt x="11003" y="632824"/>
                </a:lnTo>
                <a:lnTo>
                  <a:pt x="9916" y="636170"/>
                </a:lnTo>
                <a:lnTo>
                  <a:pt x="9347" y="637154"/>
                </a:lnTo>
                <a:lnTo>
                  <a:pt x="8883" y="637003"/>
                </a:lnTo>
                <a:lnTo>
                  <a:pt x="8110" y="636944"/>
                </a:lnTo>
                <a:lnTo>
                  <a:pt x="6615" y="638205"/>
                </a:lnTo>
                <a:lnTo>
                  <a:pt x="3985" y="642012"/>
                </a:lnTo>
                <a:lnTo>
                  <a:pt x="0" y="649376"/>
                </a:lnTo>
                <a:lnTo>
                  <a:pt x="508" y="650773"/>
                </a:lnTo>
                <a:lnTo>
                  <a:pt x="508" y="652043"/>
                </a:lnTo>
              </a:path>
            </a:pathLst>
          </a:custGeom>
          <a:ln w="38099">
            <a:solidFill>
              <a:srgbClr val="000000"/>
            </a:solidFill>
          </a:ln>
        </p:spPr>
        <p:txBody>
          <a:bodyPr wrap="square" lIns="0" tIns="0" rIns="0" bIns="0" rtlCol="0"/>
          <a:lstStyle/>
          <a:p>
            <a:endParaRPr dirty="0"/>
          </a:p>
        </p:txBody>
      </p:sp>
      <p:sp>
        <p:nvSpPr>
          <p:cNvPr id="50" name="object 50"/>
          <p:cNvSpPr/>
          <p:nvPr/>
        </p:nvSpPr>
        <p:spPr>
          <a:xfrm>
            <a:off x="6257545" y="4151376"/>
            <a:ext cx="1423415" cy="704088"/>
          </a:xfrm>
          <a:prstGeom prst="rect">
            <a:avLst/>
          </a:prstGeom>
          <a:blipFill>
            <a:blip r:embed="rId9" cstate="print"/>
            <a:stretch>
              <a:fillRect/>
            </a:stretch>
          </a:blipFill>
        </p:spPr>
        <p:txBody>
          <a:bodyPr wrap="square" lIns="0" tIns="0" rIns="0" bIns="0" rtlCol="0"/>
          <a:lstStyle/>
          <a:p>
            <a:endParaRPr dirty="0"/>
          </a:p>
        </p:txBody>
      </p:sp>
      <p:sp>
        <p:nvSpPr>
          <p:cNvPr id="51" name="object 51"/>
          <p:cNvSpPr/>
          <p:nvPr/>
        </p:nvSpPr>
        <p:spPr>
          <a:xfrm>
            <a:off x="6926579" y="4465321"/>
            <a:ext cx="85344" cy="85343"/>
          </a:xfrm>
          <a:prstGeom prst="rect">
            <a:avLst/>
          </a:prstGeom>
          <a:blipFill>
            <a:blip r:embed="rId5" cstate="print"/>
            <a:stretch>
              <a:fillRect/>
            </a:stretch>
          </a:blipFill>
        </p:spPr>
        <p:txBody>
          <a:bodyPr wrap="square" lIns="0" tIns="0" rIns="0" bIns="0" rtlCol="0"/>
          <a:lstStyle/>
          <a:p>
            <a:endParaRPr dirty="0"/>
          </a:p>
        </p:txBody>
      </p:sp>
      <p:sp>
        <p:nvSpPr>
          <p:cNvPr id="52" name="object 52"/>
          <p:cNvSpPr/>
          <p:nvPr/>
        </p:nvSpPr>
        <p:spPr>
          <a:xfrm>
            <a:off x="6319012" y="4190492"/>
            <a:ext cx="1301115" cy="591185"/>
          </a:xfrm>
          <a:custGeom>
            <a:avLst/>
            <a:gdLst/>
            <a:ahLst/>
            <a:cxnLst/>
            <a:rect l="l" t="t" r="r" b="b"/>
            <a:pathLst>
              <a:path w="1301114" h="591185">
                <a:moveTo>
                  <a:pt x="36195" y="591057"/>
                </a:moveTo>
                <a:lnTo>
                  <a:pt x="37464" y="587247"/>
                </a:lnTo>
                <a:lnTo>
                  <a:pt x="40132" y="583691"/>
                </a:lnTo>
                <a:lnTo>
                  <a:pt x="40132" y="579627"/>
                </a:lnTo>
                <a:lnTo>
                  <a:pt x="35766" y="567676"/>
                </a:lnTo>
                <a:lnTo>
                  <a:pt x="28326" y="557085"/>
                </a:lnTo>
                <a:lnTo>
                  <a:pt x="26924" y="553211"/>
                </a:lnTo>
                <a:lnTo>
                  <a:pt x="26924" y="548766"/>
                </a:lnTo>
                <a:lnTo>
                  <a:pt x="24257" y="545591"/>
                </a:lnTo>
                <a:lnTo>
                  <a:pt x="21336" y="542035"/>
                </a:lnTo>
                <a:lnTo>
                  <a:pt x="15748" y="541273"/>
                </a:lnTo>
                <a:lnTo>
                  <a:pt x="12318" y="537971"/>
                </a:lnTo>
                <a:lnTo>
                  <a:pt x="9016" y="534796"/>
                </a:lnTo>
                <a:lnTo>
                  <a:pt x="6985" y="530478"/>
                </a:lnTo>
                <a:lnTo>
                  <a:pt x="4317" y="526668"/>
                </a:lnTo>
                <a:lnTo>
                  <a:pt x="3048" y="522858"/>
                </a:lnTo>
                <a:lnTo>
                  <a:pt x="0" y="519302"/>
                </a:lnTo>
                <a:lnTo>
                  <a:pt x="380" y="515238"/>
                </a:lnTo>
                <a:lnTo>
                  <a:pt x="1270" y="507364"/>
                </a:lnTo>
                <a:lnTo>
                  <a:pt x="8382" y="492505"/>
                </a:lnTo>
                <a:lnTo>
                  <a:pt x="9395" y="479836"/>
                </a:lnTo>
                <a:lnTo>
                  <a:pt x="10556" y="467166"/>
                </a:lnTo>
                <a:lnTo>
                  <a:pt x="11591" y="454497"/>
                </a:lnTo>
                <a:lnTo>
                  <a:pt x="12231" y="441827"/>
                </a:lnTo>
                <a:lnTo>
                  <a:pt x="11463" y="427282"/>
                </a:lnTo>
                <a:lnTo>
                  <a:pt x="9410" y="414382"/>
                </a:lnTo>
                <a:lnTo>
                  <a:pt x="6661" y="402786"/>
                </a:lnTo>
                <a:lnTo>
                  <a:pt x="6474" y="388508"/>
                </a:lnTo>
                <a:lnTo>
                  <a:pt x="6939" y="348655"/>
                </a:lnTo>
                <a:lnTo>
                  <a:pt x="7643" y="323911"/>
                </a:lnTo>
                <a:lnTo>
                  <a:pt x="7976" y="311890"/>
                </a:lnTo>
                <a:lnTo>
                  <a:pt x="8234" y="300014"/>
                </a:lnTo>
                <a:lnTo>
                  <a:pt x="8371" y="288218"/>
                </a:lnTo>
                <a:lnTo>
                  <a:pt x="7296" y="275347"/>
                </a:lnTo>
                <a:lnTo>
                  <a:pt x="5317" y="262760"/>
                </a:lnTo>
                <a:lnTo>
                  <a:pt x="4320" y="250724"/>
                </a:lnTo>
                <a:lnTo>
                  <a:pt x="46278" y="222695"/>
                </a:lnTo>
                <a:lnTo>
                  <a:pt x="93291" y="217289"/>
                </a:lnTo>
                <a:lnTo>
                  <a:pt x="105772" y="216101"/>
                </a:lnTo>
                <a:lnTo>
                  <a:pt x="114235" y="204761"/>
                </a:lnTo>
                <a:lnTo>
                  <a:pt x="118766" y="198377"/>
                </a:lnTo>
                <a:lnTo>
                  <a:pt x="121553" y="194931"/>
                </a:lnTo>
                <a:lnTo>
                  <a:pt x="124782" y="192404"/>
                </a:lnTo>
                <a:lnTo>
                  <a:pt x="130640" y="188779"/>
                </a:lnTo>
                <a:lnTo>
                  <a:pt x="138302" y="181863"/>
                </a:lnTo>
                <a:lnTo>
                  <a:pt x="139953" y="177164"/>
                </a:lnTo>
                <a:lnTo>
                  <a:pt x="143637" y="174243"/>
                </a:lnTo>
                <a:lnTo>
                  <a:pt x="148082" y="170687"/>
                </a:lnTo>
                <a:lnTo>
                  <a:pt x="154304" y="169544"/>
                </a:lnTo>
                <a:lnTo>
                  <a:pt x="159512" y="166623"/>
                </a:lnTo>
                <a:lnTo>
                  <a:pt x="163702" y="164464"/>
                </a:lnTo>
                <a:lnTo>
                  <a:pt x="167512" y="161670"/>
                </a:lnTo>
                <a:lnTo>
                  <a:pt x="171450" y="159130"/>
                </a:lnTo>
                <a:lnTo>
                  <a:pt x="182190" y="162637"/>
                </a:lnTo>
                <a:lnTo>
                  <a:pt x="189363" y="165039"/>
                </a:lnTo>
                <a:lnTo>
                  <a:pt x="194228" y="166466"/>
                </a:lnTo>
                <a:lnTo>
                  <a:pt x="198043" y="167054"/>
                </a:lnTo>
                <a:lnTo>
                  <a:pt x="202068" y="166934"/>
                </a:lnTo>
                <a:lnTo>
                  <a:pt x="207560" y="166239"/>
                </a:lnTo>
                <a:lnTo>
                  <a:pt x="215780" y="165101"/>
                </a:lnTo>
                <a:lnTo>
                  <a:pt x="227985" y="163654"/>
                </a:lnTo>
                <a:lnTo>
                  <a:pt x="266855" y="144140"/>
                </a:lnTo>
                <a:lnTo>
                  <a:pt x="271216" y="134443"/>
                </a:lnTo>
                <a:lnTo>
                  <a:pt x="273291" y="130296"/>
                </a:lnTo>
                <a:lnTo>
                  <a:pt x="274526" y="129254"/>
                </a:lnTo>
                <a:lnTo>
                  <a:pt x="276368" y="128872"/>
                </a:lnTo>
                <a:lnTo>
                  <a:pt x="280260" y="126706"/>
                </a:lnTo>
                <a:lnTo>
                  <a:pt x="290195" y="117982"/>
                </a:lnTo>
                <a:lnTo>
                  <a:pt x="290957" y="112648"/>
                </a:lnTo>
                <a:lnTo>
                  <a:pt x="294766" y="109854"/>
                </a:lnTo>
                <a:lnTo>
                  <a:pt x="297941" y="107314"/>
                </a:lnTo>
                <a:lnTo>
                  <a:pt x="302640" y="107187"/>
                </a:lnTo>
                <a:lnTo>
                  <a:pt x="306704" y="106044"/>
                </a:lnTo>
                <a:lnTo>
                  <a:pt x="316618" y="103393"/>
                </a:lnTo>
                <a:lnTo>
                  <a:pt x="321650" y="102147"/>
                </a:lnTo>
                <a:lnTo>
                  <a:pt x="323295" y="101856"/>
                </a:lnTo>
                <a:lnTo>
                  <a:pt x="323047" y="102068"/>
                </a:lnTo>
                <a:lnTo>
                  <a:pt x="322397" y="102331"/>
                </a:lnTo>
                <a:lnTo>
                  <a:pt x="322840" y="102195"/>
                </a:lnTo>
                <a:lnTo>
                  <a:pt x="325868" y="101208"/>
                </a:lnTo>
                <a:lnTo>
                  <a:pt x="332976" y="98918"/>
                </a:lnTo>
                <a:lnTo>
                  <a:pt x="338454" y="96011"/>
                </a:lnTo>
                <a:lnTo>
                  <a:pt x="384315" y="83553"/>
                </a:lnTo>
                <a:lnTo>
                  <a:pt x="388874" y="79501"/>
                </a:lnTo>
                <a:lnTo>
                  <a:pt x="390778" y="75183"/>
                </a:lnTo>
                <a:lnTo>
                  <a:pt x="394208" y="72008"/>
                </a:lnTo>
                <a:lnTo>
                  <a:pt x="397510" y="68706"/>
                </a:lnTo>
                <a:lnTo>
                  <a:pt x="403098" y="67944"/>
                </a:lnTo>
                <a:lnTo>
                  <a:pt x="406146" y="64388"/>
                </a:lnTo>
                <a:lnTo>
                  <a:pt x="408686" y="61213"/>
                </a:lnTo>
                <a:lnTo>
                  <a:pt x="408177" y="56641"/>
                </a:lnTo>
                <a:lnTo>
                  <a:pt x="410083" y="52958"/>
                </a:lnTo>
                <a:lnTo>
                  <a:pt x="412241" y="48894"/>
                </a:lnTo>
                <a:lnTo>
                  <a:pt x="415416" y="45465"/>
                </a:lnTo>
                <a:lnTo>
                  <a:pt x="418084" y="41655"/>
                </a:lnTo>
                <a:lnTo>
                  <a:pt x="428129" y="44209"/>
                </a:lnTo>
                <a:lnTo>
                  <a:pt x="433491" y="45400"/>
                </a:lnTo>
                <a:lnTo>
                  <a:pt x="437268" y="45111"/>
                </a:lnTo>
                <a:lnTo>
                  <a:pt x="442555" y="43223"/>
                </a:lnTo>
                <a:lnTo>
                  <a:pt x="452451" y="39617"/>
                </a:lnTo>
                <a:lnTo>
                  <a:pt x="469773" y="34035"/>
                </a:lnTo>
                <a:lnTo>
                  <a:pt x="472439" y="30225"/>
                </a:lnTo>
                <a:lnTo>
                  <a:pt x="473963" y="25526"/>
                </a:lnTo>
                <a:lnTo>
                  <a:pt x="477647" y="22732"/>
                </a:lnTo>
                <a:lnTo>
                  <a:pt x="480949" y="20192"/>
                </a:lnTo>
                <a:lnTo>
                  <a:pt x="485901" y="20700"/>
                </a:lnTo>
                <a:lnTo>
                  <a:pt x="489585" y="18922"/>
                </a:lnTo>
                <a:lnTo>
                  <a:pt x="498068" y="14685"/>
                </a:lnTo>
                <a:lnTo>
                  <a:pt x="501999" y="12350"/>
                </a:lnTo>
                <a:lnTo>
                  <a:pt x="502826" y="11381"/>
                </a:lnTo>
                <a:lnTo>
                  <a:pt x="501995" y="11242"/>
                </a:lnTo>
                <a:lnTo>
                  <a:pt x="500955" y="11395"/>
                </a:lnTo>
                <a:lnTo>
                  <a:pt x="501153" y="11306"/>
                </a:lnTo>
                <a:lnTo>
                  <a:pt x="504037" y="10438"/>
                </a:lnTo>
                <a:lnTo>
                  <a:pt x="511054" y="8255"/>
                </a:lnTo>
                <a:lnTo>
                  <a:pt x="524655" y="9158"/>
                </a:lnTo>
                <a:lnTo>
                  <a:pt x="536753" y="10595"/>
                </a:lnTo>
                <a:lnTo>
                  <a:pt x="546735" y="12318"/>
                </a:lnTo>
                <a:lnTo>
                  <a:pt x="551814" y="15112"/>
                </a:lnTo>
                <a:lnTo>
                  <a:pt x="557276" y="15112"/>
                </a:lnTo>
                <a:lnTo>
                  <a:pt x="569492" y="13396"/>
                </a:lnTo>
                <a:lnTo>
                  <a:pt x="582330" y="9682"/>
                </a:lnTo>
                <a:lnTo>
                  <a:pt x="592963" y="5079"/>
                </a:lnTo>
                <a:lnTo>
                  <a:pt x="596264" y="761"/>
                </a:lnTo>
                <a:lnTo>
                  <a:pt x="600963" y="0"/>
                </a:lnTo>
                <a:lnTo>
                  <a:pt x="612757" y="3635"/>
                </a:lnTo>
                <a:lnTo>
                  <a:pt x="623746" y="10585"/>
                </a:lnTo>
                <a:lnTo>
                  <a:pt x="626875" y="18975"/>
                </a:lnTo>
                <a:lnTo>
                  <a:pt x="628233" y="22673"/>
                </a:lnTo>
                <a:lnTo>
                  <a:pt x="628588" y="23210"/>
                </a:lnTo>
                <a:lnTo>
                  <a:pt x="628709" y="22117"/>
                </a:lnTo>
                <a:lnTo>
                  <a:pt x="629366" y="20925"/>
                </a:lnTo>
                <a:lnTo>
                  <a:pt x="631328" y="21165"/>
                </a:lnTo>
                <a:lnTo>
                  <a:pt x="635363" y="24367"/>
                </a:lnTo>
                <a:lnTo>
                  <a:pt x="643382" y="33400"/>
                </a:lnTo>
                <a:lnTo>
                  <a:pt x="642365" y="38353"/>
                </a:lnTo>
                <a:lnTo>
                  <a:pt x="644778" y="41655"/>
                </a:lnTo>
                <a:lnTo>
                  <a:pt x="647826" y="46100"/>
                </a:lnTo>
                <a:lnTo>
                  <a:pt x="652652" y="49275"/>
                </a:lnTo>
                <a:lnTo>
                  <a:pt x="656716" y="52958"/>
                </a:lnTo>
                <a:lnTo>
                  <a:pt x="659461" y="61171"/>
                </a:lnTo>
                <a:lnTo>
                  <a:pt x="660518" y="64665"/>
                </a:lnTo>
                <a:lnTo>
                  <a:pt x="660664" y="65018"/>
                </a:lnTo>
                <a:lnTo>
                  <a:pt x="660676" y="63806"/>
                </a:lnTo>
                <a:lnTo>
                  <a:pt x="661332" y="62607"/>
                </a:lnTo>
                <a:lnTo>
                  <a:pt x="663409" y="62999"/>
                </a:lnTo>
                <a:lnTo>
                  <a:pt x="667684" y="66559"/>
                </a:lnTo>
                <a:lnTo>
                  <a:pt x="673759" y="74146"/>
                </a:lnTo>
                <a:lnTo>
                  <a:pt x="676796" y="78914"/>
                </a:lnTo>
                <a:lnTo>
                  <a:pt x="677580" y="81477"/>
                </a:lnTo>
                <a:lnTo>
                  <a:pt x="676897" y="82450"/>
                </a:lnTo>
                <a:lnTo>
                  <a:pt x="675533" y="82448"/>
                </a:lnTo>
                <a:lnTo>
                  <a:pt x="674272" y="82088"/>
                </a:lnTo>
                <a:lnTo>
                  <a:pt x="673900" y="81983"/>
                </a:lnTo>
                <a:lnTo>
                  <a:pt x="675204" y="82749"/>
                </a:lnTo>
                <a:lnTo>
                  <a:pt x="678968" y="85002"/>
                </a:lnTo>
                <a:lnTo>
                  <a:pt x="685978" y="89356"/>
                </a:lnTo>
                <a:lnTo>
                  <a:pt x="691837" y="101694"/>
                </a:lnTo>
                <a:lnTo>
                  <a:pt x="699088" y="110393"/>
                </a:lnTo>
                <a:lnTo>
                  <a:pt x="736869" y="123921"/>
                </a:lnTo>
                <a:lnTo>
                  <a:pt x="748664" y="126618"/>
                </a:lnTo>
                <a:lnTo>
                  <a:pt x="752093" y="128777"/>
                </a:lnTo>
                <a:lnTo>
                  <a:pt x="763813" y="136435"/>
                </a:lnTo>
                <a:lnTo>
                  <a:pt x="769980" y="140687"/>
                </a:lnTo>
                <a:lnTo>
                  <a:pt x="773526" y="142895"/>
                </a:lnTo>
                <a:lnTo>
                  <a:pt x="777385" y="144423"/>
                </a:lnTo>
                <a:lnTo>
                  <a:pt x="784490" y="146633"/>
                </a:lnTo>
                <a:lnTo>
                  <a:pt x="790851" y="154794"/>
                </a:lnTo>
                <a:lnTo>
                  <a:pt x="794439" y="159339"/>
                </a:lnTo>
                <a:lnTo>
                  <a:pt x="795968" y="161085"/>
                </a:lnTo>
                <a:lnTo>
                  <a:pt x="796151" y="160852"/>
                </a:lnTo>
                <a:lnTo>
                  <a:pt x="795701" y="159461"/>
                </a:lnTo>
                <a:lnTo>
                  <a:pt x="795333" y="157729"/>
                </a:lnTo>
                <a:lnTo>
                  <a:pt x="795760" y="156476"/>
                </a:lnTo>
                <a:lnTo>
                  <a:pt x="797695" y="156522"/>
                </a:lnTo>
                <a:lnTo>
                  <a:pt x="801851" y="158686"/>
                </a:lnTo>
                <a:lnTo>
                  <a:pt x="811529" y="165734"/>
                </a:lnTo>
                <a:lnTo>
                  <a:pt x="811657" y="171830"/>
                </a:lnTo>
                <a:lnTo>
                  <a:pt x="815721" y="174243"/>
                </a:lnTo>
                <a:lnTo>
                  <a:pt x="822833" y="178434"/>
                </a:lnTo>
                <a:lnTo>
                  <a:pt x="831723" y="179323"/>
                </a:lnTo>
                <a:lnTo>
                  <a:pt x="839597" y="181863"/>
                </a:lnTo>
                <a:lnTo>
                  <a:pt x="851535" y="185673"/>
                </a:lnTo>
                <a:lnTo>
                  <a:pt x="863473" y="189356"/>
                </a:lnTo>
                <a:lnTo>
                  <a:pt x="860805" y="193166"/>
                </a:lnTo>
                <a:lnTo>
                  <a:pt x="857250" y="196468"/>
                </a:lnTo>
                <a:lnTo>
                  <a:pt x="855472" y="200786"/>
                </a:lnTo>
                <a:lnTo>
                  <a:pt x="852592" y="212840"/>
                </a:lnTo>
                <a:lnTo>
                  <a:pt x="850328" y="224711"/>
                </a:lnTo>
                <a:lnTo>
                  <a:pt x="841982" y="239838"/>
                </a:lnTo>
                <a:lnTo>
                  <a:pt x="836745" y="248356"/>
                </a:lnTo>
                <a:lnTo>
                  <a:pt x="832118" y="253304"/>
                </a:lnTo>
                <a:lnTo>
                  <a:pt x="825604" y="257725"/>
                </a:lnTo>
                <a:lnTo>
                  <a:pt x="818388" y="265175"/>
                </a:lnTo>
                <a:lnTo>
                  <a:pt x="817752" y="269239"/>
                </a:lnTo>
                <a:lnTo>
                  <a:pt x="815721" y="272795"/>
                </a:lnTo>
                <a:lnTo>
                  <a:pt x="806935" y="285964"/>
                </a:lnTo>
                <a:lnTo>
                  <a:pt x="800074" y="295230"/>
                </a:lnTo>
                <a:lnTo>
                  <a:pt x="795919" y="309021"/>
                </a:lnTo>
                <a:lnTo>
                  <a:pt x="794217" y="315651"/>
                </a:lnTo>
                <a:lnTo>
                  <a:pt x="791486" y="318448"/>
                </a:lnTo>
                <a:lnTo>
                  <a:pt x="784247" y="320741"/>
                </a:lnTo>
                <a:lnTo>
                  <a:pt x="776628" y="333571"/>
                </a:lnTo>
                <a:lnTo>
                  <a:pt x="772464" y="341846"/>
                </a:lnTo>
                <a:lnTo>
                  <a:pt x="773764" y="349017"/>
                </a:lnTo>
                <a:lnTo>
                  <a:pt x="783336" y="359409"/>
                </a:lnTo>
                <a:lnTo>
                  <a:pt x="787526" y="361822"/>
                </a:lnTo>
                <a:lnTo>
                  <a:pt x="791845" y="363727"/>
                </a:lnTo>
                <a:lnTo>
                  <a:pt x="800006" y="366298"/>
                </a:lnTo>
                <a:lnTo>
                  <a:pt x="816181" y="371399"/>
                </a:lnTo>
                <a:lnTo>
                  <a:pt x="839597" y="378840"/>
                </a:lnTo>
                <a:lnTo>
                  <a:pt x="843534" y="382650"/>
                </a:lnTo>
                <a:lnTo>
                  <a:pt x="846582" y="387603"/>
                </a:lnTo>
                <a:lnTo>
                  <a:pt x="851535" y="390270"/>
                </a:lnTo>
                <a:lnTo>
                  <a:pt x="858901" y="394080"/>
                </a:lnTo>
                <a:lnTo>
                  <a:pt x="875411" y="397763"/>
                </a:lnTo>
                <a:lnTo>
                  <a:pt x="887006" y="403752"/>
                </a:lnTo>
                <a:lnTo>
                  <a:pt x="897476" y="410797"/>
                </a:lnTo>
                <a:lnTo>
                  <a:pt x="905706" y="422452"/>
                </a:lnTo>
                <a:lnTo>
                  <a:pt x="914029" y="429511"/>
                </a:lnTo>
                <a:lnTo>
                  <a:pt x="924178" y="433958"/>
                </a:lnTo>
                <a:lnTo>
                  <a:pt x="929893" y="434212"/>
                </a:lnTo>
                <a:lnTo>
                  <a:pt x="935101" y="435736"/>
                </a:lnTo>
                <a:lnTo>
                  <a:pt x="943101" y="438022"/>
                </a:lnTo>
                <a:lnTo>
                  <a:pt x="950976" y="440816"/>
                </a:lnTo>
                <a:lnTo>
                  <a:pt x="958976" y="443229"/>
                </a:lnTo>
                <a:lnTo>
                  <a:pt x="982852" y="450849"/>
                </a:lnTo>
                <a:lnTo>
                  <a:pt x="986789" y="452119"/>
                </a:lnTo>
                <a:lnTo>
                  <a:pt x="990600" y="454024"/>
                </a:lnTo>
                <a:lnTo>
                  <a:pt x="994790" y="454659"/>
                </a:lnTo>
                <a:lnTo>
                  <a:pt x="1011429" y="456854"/>
                </a:lnTo>
                <a:lnTo>
                  <a:pt x="1023434" y="458347"/>
                </a:lnTo>
                <a:lnTo>
                  <a:pt x="1031800" y="459326"/>
                </a:lnTo>
                <a:lnTo>
                  <a:pt x="1037524" y="459976"/>
                </a:lnTo>
                <a:lnTo>
                  <a:pt x="1041602" y="460481"/>
                </a:lnTo>
                <a:lnTo>
                  <a:pt x="1045029" y="461029"/>
                </a:lnTo>
                <a:lnTo>
                  <a:pt x="1048801" y="461805"/>
                </a:lnTo>
                <a:lnTo>
                  <a:pt x="1053913" y="462994"/>
                </a:lnTo>
                <a:lnTo>
                  <a:pt x="1061363" y="464782"/>
                </a:lnTo>
                <a:lnTo>
                  <a:pt x="1075914" y="464471"/>
                </a:lnTo>
                <a:lnTo>
                  <a:pt x="1088137" y="463626"/>
                </a:lnTo>
                <a:lnTo>
                  <a:pt x="1102233" y="461517"/>
                </a:lnTo>
                <a:lnTo>
                  <a:pt x="1105915" y="458850"/>
                </a:lnTo>
                <a:lnTo>
                  <a:pt x="1110107" y="458469"/>
                </a:lnTo>
                <a:lnTo>
                  <a:pt x="1122725" y="457239"/>
                </a:lnTo>
                <a:lnTo>
                  <a:pt x="1135396" y="456374"/>
                </a:lnTo>
                <a:lnTo>
                  <a:pt x="1148091" y="455683"/>
                </a:lnTo>
                <a:lnTo>
                  <a:pt x="1160785" y="454979"/>
                </a:lnTo>
                <a:lnTo>
                  <a:pt x="1170594" y="445310"/>
                </a:lnTo>
                <a:lnTo>
                  <a:pt x="1175837" y="438491"/>
                </a:lnTo>
                <a:lnTo>
                  <a:pt x="1179406" y="428776"/>
                </a:lnTo>
                <a:lnTo>
                  <a:pt x="1183004" y="415543"/>
                </a:lnTo>
                <a:lnTo>
                  <a:pt x="1181989" y="409320"/>
                </a:lnTo>
                <a:lnTo>
                  <a:pt x="1185672" y="405383"/>
                </a:lnTo>
                <a:lnTo>
                  <a:pt x="1198348" y="396166"/>
                </a:lnTo>
                <a:lnTo>
                  <a:pt x="1209036" y="390514"/>
                </a:lnTo>
                <a:lnTo>
                  <a:pt x="1219675" y="391005"/>
                </a:lnTo>
                <a:lnTo>
                  <a:pt x="1259579" y="397037"/>
                </a:lnTo>
                <a:lnTo>
                  <a:pt x="1269111" y="402843"/>
                </a:lnTo>
                <a:lnTo>
                  <a:pt x="1273175" y="405383"/>
                </a:lnTo>
                <a:lnTo>
                  <a:pt x="1274445" y="409193"/>
                </a:lnTo>
                <a:lnTo>
                  <a:pt x="1274445" y="413638"/>
                </a:lnTo>
                <a:lnTo>
                  <a:pt x="1277112" y="416813"/>
                </a:lnTo>
                <a:lnTo>
                  <a:pt x="1280160" y="420369"/>
                </a:lnTo>
                <a:lnTo>
                  <a:pt x="1285621" y="421131"/>
                </a:lnTo>
                <a:lnTo>
                  <a:pt x="1289050" y="424306"/>
                </a:lnTo>
                <a:lnTo>
                  <a:pt x="1292478" y="427608"/>
                </a:lnTo>
                <a:lnTo>
                  <a:pt x="1294384" y="431926"/>
                </a:lnTo>
                <a:lnTo>
                  <a:pt x="1297051" y="435736"/>
                </a:lnTo>
                <a:lnTo>
                  <a:pt x="1298321" y="439546"/>
                </a:lnTo>
                <a:lnTo>
                  <a:pt x="1300988" y="443102"/>
                </a:lnTo>
                <a:lnTo>
                  <a:pt x="1300988" y="447039"/>
                </a:lnTo>
                <a:lnTo>
                  <a:pt x="1300988" y="451103"/>
                </a:lnTo>
                <a:lnTo>
                  <a:pt x="1297559" y="454532"/>
                </a:lnTo>
                <a:lnTo>
                  <a:pt x="1297051" y="458469"/>
                </a:lnTo>
                <a:lnTo>
                  <a:pt x="1296162" y="464692"/>
                </a:lnTo>
                <a:lnTo>
                  <a:pt x="1297051" y="471042"/>
                </a:lnTo>
                <a:lnTo>
                  <a:pt x="1297051" y="477392"/>
                </a:lnTo>
              </a:path>
            </a:pathLst>
          </a:custGeom>
          <a:ln w="38100">
            <a:solidFill>
              <a:srgbClr val="000000"/>
            </a:solidFill>
          </a:ln>
        </p:spPr>
        <p:txBody>
          <a:bodyPr wrap="square" lIns="0" tIns="0" rIns="0" bIns="0" rtlCol="0"/>
          <a:lstStyle/>
          <a:p>
            <a:endParaRPr dirty="0"/>
          </a:p>
        </p:txBody>
      </p:sp>
      <p:sp>
        <p:nvSpPr>
          <p:cNvPr id="53" name="object 53"/>
          <p:cNvSpPr/>
          <p:nvPr/>
        </p:nvSpPr>
        <p:spPr>
          <a:xfrm>
            <a:off x="5582411" y="2781300"/>
            <a:ext cx="1351788" cy="483108"/>
          </a:xfrm>
          <a:prstGeom prst="rect">
            <a:avLst/>
          </a:prstGeom>
          <a:blipFill>
            <a:blip r:embed="rId10" cstate="print"/>
            <a:stretch>
              <a:fillRect/>
            </a:stretch>
          </a:blipFill>
        </p:spPr>
        <p:txBody>
          <a:bodyPr wrap="square" lIns="0" tIns="0" rIns="0" bIns="0" rtlCol="0"/>
          <a:lstStyle/>
          <a:p>
            <a:endParaRPr dirty="0"/>
          </a:p>
        </p:txBody>
      </p:sp>
      <p:sp>
        <p:nvSpPr>
          <p:cNvPr id="54" name="object 54"/>
          <p:cNvSpPr/>
          <p:nvPr/>
        </p:nvSpPr>
        <p:spPr>
          <a:xfrm>
            <a:off x="6211823" y="2980944"/>
            <a:ext cx="85344" cy="85344"/>
          </a:xfrm>
          <a:prstGeom prst="rect">
            <a:avLst/>
          </a:prstGeom>
          <a:blipFill>
            <a:blip r:embed="rId5" cstate="print"/>
            <a:stretch>
              <a:fillRect/>
            </a:stretch>
          </a:blipFill>
        </p:spPr>
        <p:txBody>
          <a:bodyPr wrap="square" lIns="0" tIns="0" rIns="0" bIns="0" rtlCol="0"/>
          <a:lstStyle/>
          <a:p>
            <a:endParaRPr dirty="0"/>
          </a:p>
        </p:txBody>
      </p:sp>
      <p:sp>
        <p:nvSpPr>
          <p:cNvPr id="55" name="object 55"/>
          <p:cNvSpPr/>
          <p:nvPr/>
        </p:nvSpPr>
        <p:spPr>
          <a:xfrm>
            <a:off x="5635625" y="2820693"/>
            <a:ext cx="1236980" cy="360045"/>
          </a:xfrm>
          <a:custGeom>
            <a:avLst/>
            <a:gdLst/>
            <a:ahLst/>
            <a:cxnLst/>
            <a:rect l="l" t="t" r="r" b="b"/>
            <a:pathLst>
              <a:path w="1236979" h="360044">
                <a:moveTo>
                  <a:pt x="1232662" y="147678"/>
                </a:moveTo>
                <a:lnTo>
                  <a:pt x="1229995" y="143995"/>
                </a:lnTo>
                <a:lnTo>
                  <a:pt x="1224788" y="140947"/>
                </a:lnTo>
                <a:lnTo>
                  <a:pt x="1224788" y="136375"/>
                </a:lnTo>
                <a:lnTo>
                  <a:pt x="1224788" y="128374"/>
                </a:lnTo>
                <a:lnTo>
                  <a:pt x="1232662" y="113642"/>
                </a:lnTo>
                <a:lnTo>
                  <a:pt x="1234179" y="101027"/>
                </a:lnTo>
                <a:lnTo>
                  <a:pt x="1235736" y="88418"/>
                </a:lnTo>
                <a:lnTo>
                  <a:pt x="1236668" y="75751"/>
                </a:lnTo>
                <a:lnTo>
                  <a:pt x="1234382" y="62867"/>
                </a:lnTo>
                <a:lnTo>
                  <a:pt x="1230164" y="49652"/>
                </a:lnTo>
                <a:lnTo>
                  <a:pt x="1227701" y="35566"/>
                </a:lnTo>
                <a:lnTo>
                  <a:pt x="1226005" y="23530"/>
                </a:lnTo>
                <a:lnTo>
                  <a:pt x="1223899" y="10264"/>
                </a:lnTo>
                <a:lnTo>
                  <a:pt x="1225930" y="2136"/>
                </a:lnTo>
                <a:lnTo>
                  <a:pt x="1220724" y="231"/>
                </a:lnTo>
                <a:lnTo>
                  <a:pt x="1209008" y="0"/>
                </a:lnTo>
                <a:lnTo>
                  <a:pt x="1196892" y="3268"/>
                </a:lnTo>
                <a:lnTo>
                  <a:pt x="1188974" y="5311"/>
                </a:lnTo>
                <a:lnTo>
                  <a:pt x="1183894" y="5057"/>
                </a:lnTo>
                <a:lnTo>
                  <a:pt x="1180973" y="7851"/>
                </a:lnTo>
                <a:lnTo>
                  <a:pt x="1178052" y="10645"/>
                </a:lnTo>
                <a:lnTo>
                  <a:pt x="1178940" y="15598"/>
                </a:lnTo>
                <a:lnTo>
                  <a:pt x="1177036" y="19154"/>
                </a:lnTo>
                <a:lnTo>
                  <a:pt x="1174877" y="23218"/>
                </a:lnTo>
                <a:lnTo>
                  <a:pt x="1172210" y="27155"/>
                </a:lnTo>
                <a:lnTo>
                  <a:pt x="1169035" y="30457"/>
                </a:lnTo>
                <a:lnTo>
                  <a:pt x="1160434" y="39839"/>
                </a:lnTo>
                <a:lnTo>
                  <a:pt x="1151284" y="48681"/>
                </a:lnTo>
                <a:lnTo>
                  <a:pt x="1097534" y="83416"/>
                </a:lnTo>
                <a:lnTo>
                  <a:pt x="1085596" y="91036"/>
                </a:lnTo>
                <a:lnTo>
                  <a:pt x="1081532" y="93576"/>
                </a:lnTo>
                <a:lnTo>
                  <a:pt x="1078102" y="97132"/>
                </a:lnTo>
                <a:lnTo>
                  <a:pt x="1073658" y="98529"/>
                </a:lnTo>
                <a:lnTo>
                  <a:pt x="1061886" y="102325"/>
                </a:lnTo>
                <a:lnTo>
                  <a:pt x="1051582" y="104914"/>
                </a:lnTo>
                <a:lnTo>
                  <a:pt x="1036904" y="107694"/>
                </a:lnTo>
                <a:lnTo>
                  <a:pt x="1026476" y="109805"/>
                </a:lnTo>
                <a:lnTo>
                  <a:pt x="1014092" y="113462"/>
                </a:lnTo>
                <a:lnTo>
                  <a:pt x="1002231" y="117388"/>
                </a:lnTo>
                <a:lnTo>
                  <a:pt x="978153" y="125072"/>
                </a:lnTo>
                <a:lnTo>
                  <a:pt x="966215" y="128882"/>
                </a:lnTo>
                <a:lnTo>
                  <a:pt x="962278" y="131295"/>
                </a:lnTo>
                <a:lnTo>
                  <a:pt x="958596" y="134343"/>
                </a:lnTo>
                <a:lnTo>
                  <a:pt x="954277" y="136375"/>
                </a:lnTo>
                <a:lnTo>
                  <a:pt x="950595" y="138153"/>
                </a:lnTo>
                <a:lnTo>
                  <a:pt x="946023" y="138280"/>
                </a:lnTo>
                <a:lnTo>
                  <a:pt x="942466" y="140185"/>
                </a:lnTo>
                <a:lnTo>
                  <a:pt x="931916" y="147441"/>
                </a:lnTo>
                <a:lnTo>
                  <a:pt x="921252" y="154272"/>
                </a:lnTo>
                <a:lnTo>
                  <a:pt x="894714" y="162918"/>
                </a:lnTo>
                <a:lnTo>
                  <a:pt x="890777" y="166601"/>
                </a:lnTo>
                <a:lnTo>
                  <a:pt x="887222" y="170919"/>
                </a:lnTo>
                <a:lnTo>
                  <a:pt x="882776" y="174221"/>
                </a:lnTo>
                <a:lnTo>
                  <a:pt x="871774" y="180758"/>
                </a:lnTo>
                <a:lnTo>
                  <a:pt x="861023" y="187468"/>
                </a:lnTo>
                <a:lnTo>
                  <a:pt x="854963" y="193144"/>
                </a:lnTo>
                <a:lnTo>
                  <a:pt x="850519" y="196573"/>
                </a:lnTo>
                <a:lnTo>
                  <a:pt x="846963" y="200637"/>
                </a:lnTo>
                <a:lnTo>
                  <a:pt x="843914" y="204193"/>
                </a:lnTo>
                <a:lnTo>
                  <a:pt x="842772" y="209146"/>
                </a:lnTo>
                <a:lnTo>
                  <a:pt x="838962" y="212067"/>
                </a:lnTo>
                <a:lnTo>
                  <a:pt x="835787" y="214480"/>
                </a:lnTo>
                <a:lnTo>
                  <a:pt x="830707" y="213845"/>
                </a:lnTo>
                <a:lnTo>
                  <a:pt x="827151" y="215750"/>
                </a:lnTo>
                <a:lnTo>
                  <a:pt x="803792" y="230543"/>
                </a:lnTo>
                <a:lnTo>
                  <a:pt x="803159" y="230951"/>
                </a:lnTo>
                <a:lnTo>
                  <a:pt x="800892" y="231700"/>
                </a:lnTo>
                <a:lnTo>
                  <a:pt x="795713" y="233300"/>
                </a:lnTo>
                <a:lnTo>
                  <a:pt x="783343" y="240865"/>
                </a:lnTo>
                <a:lnTo>
                  <a:pt x="773268" y="247305"/>
                </a:lnTo>
                <a:lnTo>
                  <a:pt x="743585" y="257406"/>
                </a:lnTo>
                <a:lnTo>
                  <a:pt x="707771" y="280139"/>
                </a:lnTo>
                <a:lnTo>
                  <a:pt x="683895" y="295252"/>
                </a:lnTo>
                <a:lnTo>
                  <a:pt x="679958" y="299062"/>
                </a:lnTo>
                <a:lnTo>
                  <a:pt x="676910" y="304015"/>
                </a:lnTo>
                <a:lnTo>
                  <a:pt x="671957" y="306555"/>
                </a:lnTo>
                <a:lnTo>
                  <a:pt x="663783" y="309169"/>
                </a:lnTo>
                <a:lnTo>
                  <a:pt x="647613" y="314315"/>
                </a:lnTo>
                <a:lnTo>
                  <a:pt x="624332" y="321668"/>
                </a:lnTo>
                <a:lnTo>
                  <a:pt x="618798" y="329667"/>
                </a:lnTo>
                <a:lnTo>
                  <a:pt x="600201" y="345290"/>
                </a:lnTo>
                <a:lnTo>
                  <a:pt x="596519" y="348211"/>
                </a:lnTo>
                <a:lnTo>
                  <a:pt x="593216" y="350624"/>
                </a:lnTo>
                <a:lnTo>
                  <a:pt x="588263" y="350116"/>
                </a:lnTo>
                <a:lnTo>
                  <a:pt x="584580" y="351894"/>
                </a:lnTo>
                <a:lnTo>
                  <a:pt x="580263" y="353926"/>
                </a:lnTo>
                <a:lnTo>
                  <a:pt x="576579" y="356974"/>
                </a:lnTo>
                <a:lnTo>
                  <a:pt x="572642" y="359514"/>
                </a:lnTo>
                <a:lnTo>
                  <a:pt x="541274" y="342242"/>
                </a:lnTo>
                <a:lnTo>
                  <a:pt x="536828" y="340591"/>
                </a:lnTo>
                <a:lnTo>
                  <a:pt x="530478" y="338305"/>
                </a:lnTo>
                <a:lnTo>
                  <a:pt x="523494" y="338432"/>
                </a:lnTo>
                <a:lnTo>
                  <a:pt x="516889" y="336781"/>
                </a:lnTo>
                <a:lnTo>
                  <a:pt x="512825" y="335892"/>
                </a:lnTo>
                <a:lnTo>
                  <a:pt x="509015" y="333987"/>
                </a:lnTo>
                <a:lnTo>
                  <a:pt x="504951" y="333098"/>
                </a:lnTo>
                <a:lnTo>
                  <a:pt x="494266" y="330627"/>
                </a:lnTo>
                <a:lnTo>
                  <a:pt x="488649" y="329516"/>
                </a:lnTo>
                <a:lnTo>
                  <a:pt x="486208" y="329234"/>
                </a:lnTo>
                <a:lnTo>
                  <a:pt x="485055" y="329251"/>
                </a:lnTo>
                <a:lnTo>
                  <a:pt x="483299" y="329036"/>
                </a:lnTo>
                <a:lnTo>
                  <a:pt x="479050" y="328060"/>
                </a:lnTo>
                <a:lnTo>
                  <a:pt x="470418" y="325790"/>
                </a:lnTo>
                <a:lnTo>
                  <a:pt x="465200" y="324335"/>
                </a:lnTo>
                <a:lnTo>
                  <a:pt x="461390" y="322557"/>
                </a:lnTo>
                <a:lnTo>
                  <a:pt x="457326" y="321668"/>
                </a:lnTo>
                <a:lnTo>
                  <a:pt x="445169" y="319209"/>
                </a:lnTo>
                <a:lnTo>
                  <a:pt x="438129" y="317995"/>
                </a:lnTo>
                <a:lnTo>
                  <a:pt x="434795" y="317638"/>
                </a:lnTo>
                <a:lnTo>
                  <a:pt x="433751" y="317746"/>
                </a:lnTo>
                <a:lnTo>
                  <a:pt x="433585" y="317930"/>
                </a:lnTo>
                <a:lnTo>
                  <a:pt x="432883" y="317799"/>
                </a:lnTo>
                <a:lnTo>
                  <a:pt x="430231" y="316964"/>
                </a:lnTo>
                <a:lnTo>
                  <a:pt x="424215" y="315035"/>
                </a:lnTo>
                <a:lnTo>
                  <a:pt x="417575" y="311635"/>
                </a:lnTo>
                <a:lnTo>
                  <a:pt x="413892" y="308460"/>
                </a:lnTo>
                <a:lnTo>
                  <a:pt x="409575" y="306555"/>
                </a:lnTo>
                <a:lnTo>
                  <a:pt x="401954" y="303380"/>
                </a:lnTo>
                <a:lnTo>
                  <a:pt x="385699" y="299062"/>
                </a:lnTo>
                <a:lnTo>
                  <a:pt x="381762" y="296522"/>
                </a:lnTo>
                <a:lnTo>
                  <a:pt x="378078" y="293474"/>
                </a:lnTo>
                <a:lnTo>
                  <a:pt x="373761" y="291442"/>
                </a:lnTo>
                <a:lnTo>
                  <a:pt x="349907" y="280153"/>
                </a:lnTo>
                <a:lnTo>
                  <a:pt x="347435" y="289687"/>
                </a:lnTo>
                <a:lnTo>
                  <a:pt x="346122" y="295019"/>
                </a:lnTo>
                <a:lnTo>
                  <a:pt x="345643" y="297149"/>
                </a:lnTo>
                <a:lnTo>
                  <a:pt x="345869" y="295796"/>
                </a:lnTo>
                <a:lnTo>
                  <a:pt x="345919" y="294313"/>
                </a:lnTo>
                <a:lnTo>
                  <a:pt x="345491" y="293623"/>
                </a:lnTo>
                <a:lnTo>
                  <a:pt x="344257" y="294728"/>
                </a:lnTo>
                <a:lnTo>
                  <a:pt x="341889" y="298626"/>
                </a:lnTo>
                <a:lnTo>
                  <a:pt x="338059" y="306316"/>
                </a:lnTo>
                <a:lnTo>
                  <a:pt x="334645" y="313921"/>
                </a:lnTo>
                <a:lnTo>
                  <a:pt x="330073" y="329288"/>
                </a:lnTo>
                <a:lnTo>
                  <a:pt x="328675" y="336781"/>
                </a:lnTo>
                <a:lnTo>
                  <a:pt x="331088" y="345925"/>
                </a:lnTo>
                <a:lnTo>
                  <a:pt x="326009" y="351894"/>
                </a:lnTo>
                <a:lnTo>
                  <a:pt x="323469" y="355069"/>
                </a:lnTo>
                <a:lnTo>
                  <a:pt x="317880" y="349989"/>
                </a:lnTo>
                <a:lnTo>
                  <a:pt x="314198" y="348211"/>
                </a:lnTo>
                <a:lnTo>
                  <a:pt x="309879" y="346179"/>
                </a:lnTo>
                <a:lnTo>
                  <a:pt x="306197" y="343131"/>
                </a:lnTo>
                <a:lnTo>
                  <a:pt x="302260" y="340591"/>
                </a:lnTo>
                <a:lnTo>
                  <a:pt x="299356" y="331841"/>
                </a:lnTo>
                <a:lnTo>
                  <a:pt x="298499" y="328922"/>
                </a:lnTo>
                <a:lnTo>
                  <a:pt x="298196" y="329307"/>
                </a:lnTo>
                <a:lnTo>
                  <a:pt x="296952" y="330470"/>
                </a:lnTo>
                <a:lnTo>
                  <a:pt x="293273" y="329883"/>
                </a:lnTo>
                <a:lnTo>
                  <a:pt x="284448" y="322970"/>
                </a:lnTo>
                <a:lnTo>
                  <a:pt x="279907" y="318551"/>
                </a:lnTo>
                <a:lnTo>
                  <a:pt x="278386" y="316049"/>
                </a:lnTo>
                <a:lnTo>
                  <a:pt x="278621" y="314886"/>
                </a:lnTo>
                <a:lnTo>
                  <a:pt x="279349" y="314482"/>
                </a:lnTo>
                <a:lnTo>
                  <a:pt x="279305" y="314260"/>
                </a:lnTo>
                <a:lnTo>
                  <a:pt x="277225" y="313642"/>
                </a:lnTo>
                <a:lnTo>
                  <a:pt x="271846" y="312049"/>
                </a:lnTo>
                <a:lnTo>
                  <a:pt x="262382" y="306555"/>
                </a:lnTo>
                <a:lnTo>
                  <a:pt x="258063" y="303126"/>
                </a:lnTo>
                <a:lnTo>
                  <a:pt x="254508" y="299062"/>
                </a:lnTo>
                <a:lnTo>
                  <a:pt x="251460" y="295506"/>
                </a:lnTo>
                <a:lnTo>
                  <a:pt x="250189" y="290680"/>
                </a:lnTo>
                <a:lnTo>
                  <a:pt x="246507" y="287632"/>
                </a:lnTo>
                <a:lnTo>
                  <a:pt x="233466" y="278778"/>
                </a:lnTo>
                <a:lnTo>
                  <a:pt x="223117" y="272787"/>
                </a:lnTo>
                <a:lnTo>
                  <a:pt x="220090" y="268709"/>
                </a:lnTo>
                <a:lnTo>
                  <a:pt x="185674" y="248389"/>
                </a:lnTo>
                <a:lnTo>
                  <a:pt x="180212" y="247373"/>
                </a:lnTo>
                <a:lnTo>
                  <a:pt x="175005" y="246103"/>
                </a:lnTo>
                <a:lnTo>
                  <a:pt x="170941" y="243563"/>
                </a:lnTo>
                <a:lnTo>
                  <a:pt x="167259" y="240515"/>
                </a:lnTo>
                <a:lnTo>
                  <a:pt x="163067" y="238483"/>
                </a:lnTo>
                <a:lnTo>
                  <a:pt x="159258" y="236705"/>
                </a:lnTo>
                <a:lnTo>
                  <a:pt x="155194" y="235689"/>
                </a:lnTo>
                <a:lnTo>
                  <a:pt x="151129" y="234673"/>
                </a:lnTo>
                <a:lnTo>
                  <a:pt x="138284" y="232011"/>
                </a:lnTo>
                <a:lnTo>
                  <a:pt x="126512" y="230270"/>
                </a:lnTo>
                <a:lnTo>
                  <a:pt x="114675" y="229011"/>
                </a:lnTo>
                <a:lnTo>
                  <a:pt x="101632" y="227797"/>
                </a:lnTo>
                <a:lnTo>
                  <a:pt x="59689" y="215750"/>
                </a:lnTo>
                <a:lnTo>
                  <a:pt x="55625" y="214607"/>
                </a:lnTo>
                <a:lnTo>
                  <a:pt x="51180" y="214226"/>
                </a:lnTo>
                <a:lnTo>
                  <a:pt x="47751" y="212067"/>
                </a:lnTo>
                <a:lnTo>
                  <a:pt x="43687" y="209527"/>
                </a:lnTo>
                <a:lnTo>
                  <a:pt x="40132" y="206352"/>
                </a:lnTo>
                <a:lnTo>
                  <a:pt x="35813" y="204447"/>
                </a:lnTo>
                <a:lnTo>
                  <a:pt x="28066" y="201272"/>
                </a:lnTo>
                <a:lnTo>
                  <a:pt x="18923" y="201272"/>
                </a:lnTo>
                <a:lnTo>
                  <a:pt x="11937" y="196954"/>
                </a:lnTo>
                <a:lnTo>
                  <a:pt x="0" y="189334"/>
                </a:lnTo>
              </a:path>
            </a:pathLst>
          </a:custGeom>
          <a:ln w="38100">
            <a:solidFill>
              <a:srgbClr val="000000"/>
            </a:solidFill>
          </a:ln>
        </p:spPr>
        <p:txBody>
          <a:bodyPr wrap="square" lIns="0" tIns="0" rIns="0" bIns="0" rtlCol="0"/>
          <a:lstStyle/>
          <a:p>
            <a:endParaRPr dirty="0"/>
          </a:p>
        </p:txBody>
      </p:sp>
      <p:sp>
        <p:nvSpPr>
          <p:cNvPr id="56" name="object 56"/>
          <p:cNvSpPr/>
          <p:nvPr/>
        </p:nvSpPr>
        <p:spPr>
          <a:xfrm>
            <a:off x="6802502" y="2966992"/>
            <a:ext cx="202565" cy="1228725"/>
          </a:xfrm>
          <a:custGeom>
            <a:avLst/>
            <a:gdLst/>
            <a:ahLst/>
            <a:cxnLst/>
            <a:rect l="l" t="t" r="r" b="b"/>
            <a:pathLst>
              <a:path w="202564" h="1228725">
                <a:moveTo>
                  <a:pt x="131825" y="1228707"/>
                </a:moveTo>
                <a:lnTo>
                  <a:pt x="134112" y="1225532"/>
                </a:lnTo>
                <a:lnTo>
                  <a:pt x="137033" y="1222611"/>
                </a:lnTo>
                <a:lnTo>
                  <a:pt x="138684" y="1218928"/>
                </a:lnTo>
                <a:lnTo>
                  <a:pt x="143890" y="1197719"/>
                </a:lnTo>
                <a:lnTo>
                  <a:pt x="145541" y="1196068"/>
                </a:lnTo>
                <a:lnTo>
                  <a:pt x="151384" y="1190607"/>
                </a:lnTo>
                <a:lnTo>
                  <a:pt x="166115" y="1182987"/>
                </a:lnTo>
                <a:lnTo>
                  <a:pt x="168401" y="1178669"/>
                </a:lnTo>
                <a:lnTo>
                  <a:pt x="170941" y="1174478"/>
                </a:lnTo>
                <a:lnTo>
                  <a:pt x="172974" y="1170033"/>
                </a:lnTo>
                <a:lnTo>
                  <a:pt x="174371" y="1166858"/>
                </a:lnTo>
                <a:lnTo>
                  <a:pt x="174625" y="1163175"/>
                </a:lnTo>
                <a:lnTo>
                  <a:pt x="176402" y="1160127"/>
                </a:lnTo>
                <a:lnTo>
                  <a:pt x="180339" y="1153269"/>
                </a:lnTo>
                <a:lnTo>
                  <a:pt x="187451" y="1148062"/>
                </a:lnTo>
                <a:lnTo>
                  <a:pt x="190119" y="1140569"/>
                </a:lnTo>
                <a:lnTo>
                  <a:pt x="192962" y="1132133"/>
                </a:lnTo>
                <a:lnTo>
                  <a:pt x="195083" y="1128329"/>
                </a:lnTo>
                <a:lnTo>
                  <a:pt x="198609" y="1118850"/>
                </a:lnTo>
                <a:lnTo>
                  <a:pt x="200919" y="1113195"/>
                </a:lnTo>
                <a:lnTo>
                  <a:pt x="202183" y="1110216"/>
                </a:lnTo>
                <a:lnTo>
                  <a:pt x="202570" y="1108765"/>
                </a:lnTo>
                <a:lnTo>
                  <a:pt x="202247" y="1107695"/>
                </a:lnTo>
                <a:lnTo>
                  <a:pt x="201384" y="1105858"/>
                </a:lnTo>
                <a:lnTo>
                  <a:pt x="200147" y="1102106"/>
                </a:lnTo>
                <a:lnTo>
                  <a:pt x="195545" y="1058049"/>
                </a:lnTo>
                <a:lnTo>
                  <a:pt x="194866" y="1032786"/>
                </a:lnTo>
                <a:lnTo>
                  <a:pt x="194494" y="1020398"/>
                </a:lnTo>
                <a:lnTo>
                  <a:pt x="193881" y="1008111"/>
                </a:lnTo>
                <a:lnTo>
                  <a:pt x="189969" y="994033"/>
                </a:lnTo>
                <a:lnTo>
                  <a:pt x="184416" y="982848"/>
                </a:lnTo>
                <a:lnTo>
                  <a:pt x="181863" y="977374"/>
                </a:lnTo>
                <a:lnTo>
                  <a:pt x="180975" y="973945"/>
                </a:lnTo>
                <a:lnTo>
                  <a:pt x="179832" y="970643"/>
                </a:lnTo>
                <a:lnTo>
                  <a:pt x="178654" y="961083"/>
                </a:lnTo>
                <a:lnTo>
                  <a:pt x="177110" y="948329"/>
                </a:lnTo>
                <a:lnTo>
                  <a:pt x="176269" y="934260"/>
                </a:lnTo>
                <a:lnTo>
                  <a:pt x="177199" y="920755"/>
                </a:lnTo>
                <a:lnTo>
                  <a:pt x="182118" y="906889"/>
                </a:lnTo>
                <a:lnTo>
                  <a:pt x="186816" y="903206"/>
                </a:lnTo>
                <a:lnTo>
                  <a:pt x="190119" y="898888"/>
                </a:lnTo>
                <a:lnTo>
                  <a:pt x="192532" y="895586"/>
                </a:lnTo>
                <a:lnTo>
                  <a:pt x="194690" y="892284"/>
                </a:lnTo>
                <a:lnTo>
                  <a:pt x="196976" y="888982"/>
                </a:lnTo>
                <a:lnTo>
                  <a:pt x="194690" y="885807"/>
                </a:lnTo>
                <a:lnTo>
                  <a:pt x="193166" y="881870"/>
                </a:lnTo>
                <a:lnTo>
                  <a:pt x="190119" y="879203"/>
                </a:lnTo>
                <a:lnTo>
                  <a:pt x="183896" y="874123"/>
                </a:lnTo>
                <a:lnTo>
                  <a:pt x="177291" y="868662"/>
                </a:lnTo>
                <a:lnTo>
                  <a:pt x="169545" y="866122"/>
                </a:lnTo>
                <a:lnTo>
                  <a:pt x="162687" y="863963"/>
                </a:lnTo>
                <a:lnTo>
                  <a:pt x="155956" y="861296"/>
                </a:lnTo>
                <a:lnTo>
                  <a:pt x="148971" y="859645"/>
                </a:lnTo>
                <a:lnTo>
                  <a:pt x="121538" y="845421"/>
                </a:lnTo>
                <a:lnTo>
                  <a:pt x="118110" y="843262"/>
                </a:lnTo>
                <a:lnTo>
                  <a:pt x="106929" y="838906"/>
                </a:lnTo>
                <a:lnTo>
                  <a:pt x="93340" y="836006"/>
                </a:lnTo>
                <a:lnTo>
                  <a:pt x="80499" y="834026"/>
                </a:lnTo>
                <a:lnTo>
                  <a:pt x="82291" y="821338"/>
                </a:lnTo>
                <a:lnTo>
                  <a:pt x="89673" y="790605"/>
                </a:lnTo>
                <a:lnTo>
                  <a:pt x="94107" y="777984"/>
                </a:lnTo>
                <a:lnTo>
                  <a:pt x="95201" y="767479"/>
                </a:lnTo>
                <a:lnTo>
                  <a:pt x="96059" y="759210"/>
                </a:lnTo>
                <a:lnTo>
                  <a:pt x="96729" y="752778"/>
                </a:lnTo>
                <a:lnTo>
                  <a:pt x="100127" y="725678"/>
                </a:lnTo>
                <a:lnTo>
                  <a:pt x="100999" y="719578"/>
                </a:lnTo>
                <a:lnTo>
                  <a:pt x="107351" y="673641"/>
                </a:lnTo>
                <a:lnTo>
                  <a:pt x="111106" y="645103"/>
                </a:lnTo>
                <a:lnTo>
                  <a:pt x="108965" y="637522"/>
                </a:lnTo>
                <a:lnTo>
                  <a:pt x="108203" y="630283"/>
                </a:lnTo>
                <a:lnTo>
                  <a:pt x="91637" y="608553"/>
                </a:lnTo>
                <a:lnTo>
                  <a:pt x="91524" y="594856"/>
                </a:lnTo>
                <a:lnTo>
                  <a:pt x="91250" y="581767"/>
                </a:lnTo>
                <a:lnTo>
                  <a:pt x="91225" y="569194"/>
                </a:lnTo>
                <a:lnTo>
                  <a:pt x="91861" y="557047"/>
                </a:lnTo>
                <a:lnTo>
                  <a:pt x="93571" y="545235"/>
                </a:lnTo>
                <a:lnTo>
                  <a:pt x="94869" y="539351"/>
                </a:lnTo>
                <a:lnTo>
                  <a:pt x="100964" y="547098"/>
                </a:lnTo>
                <a:lnTo>
                  <a:pt x="104394" y="546082"/>
                </a:lnTo>
                <a:lnTo>
                  <a:pt x="108965" y="544558"/>
                </a:lnTo>
                <a:lnTo>
                  <a:pt x="110998" y="539224"/>
                </a:lnTo>
                <a:lnTo>
                  <a:pt x="114681" y="536176"/>
                </a:lnTo>
                <a:lnTo>
                  <a:pt x="117856" y="533763"/>
                </a:lnTo>
                <a:lnTo>
                  <a:pt x="121538" y="531858"/>
                </a:lnTo>
                <a:lnTo>
                  <a:pt x="124968" y="529699"/>
                </a:lnTo>
                <a:lnTo>
                  <a:pt x="126111" y="526397"/>
                </a:lnTo>
                <a:lnTo>
                  <a:pt x="126746" y="522968"/>
                </a:lnTo>
                <a:lnTo>
                  <a:pt x="128397" y="519920"/>
                </a:lnTo>
                <a:lnTo>
                  <a:pt x="132897" y="512169"/>
                </a:lnTo>
                <a:lnTo>
                  <a:pt x="134802" y="510183"/>
                </a:lnTo>
                <a:lnTo>
                  <a:pt x="135567" y="509829"/>
                </a:lnTo>
                <a:lnTo>
                  <a:pt x="136647" y="506977"/>
                </a:lnTo>
                <a:lnTo>
                  <a:pt x="144912" y="469742"/>
                </a:lnTo>
                <a:lnTo>
                  <a:pt x="147949" y="445721"/>
                </a:lnTo>
                <a:lnTo>
                  <a:pt x="147037" y="430683"/>
                </a:lnTo>
                <a:lnTo>
                  <a:pt x="140970" y="387713"/>
                </a:lnTo>
                <a:lnTo>
                  <a:pt x="137287" y="383903"/>
                </a:lnTo>
                <a:lnTo>
                  <a:pt x="135254" y="379458"/>
                </a:lnTo>
                <a:lnTo>
                  <a:pt x="133858" y="376283"/>
                </a:lnTo>
                <a:lnTo>
                  <a:pt x="132714" y="372981"/>
                </a:lnTo>
                <a:lnTo>
                  <a:pt x="131825" y="369679"/>
                </a:lnTo>
                <a:lnTo>
                  <a:pt x="129513" y="357354"/>
                </a:lnTo>
                <a:lnTo>
                  <a:pt x="123743" y="345197"/>
                </a:lnTo>
                <a:lnTo>
                  <a:pt x="84259" y="335144"/>
                </a:lnTo>
                <a:lnTo>
                  <a:pt x="60892" y="333812"/>
                </a:lnTo>
                <a:lnTo>
                  <a:pt x="57531" y="330436"/>
                </a:lnTo>
                <a:lnTo>
                  <a:pt x="56134" y="326372"/>
                </a:lnTo>
                <a:lnTo>
                  <a:pt x="52959" y="323832"/>
                </a:lnTo>
                <a:lnTo>
                  <a:pt x="50164" y="321673"/>
                </a:lnTo>
                <a:lnTo>
                  <a:pt x="46100" y="321546"/>
                </a:lnTo>
                <a:lnTo>
                  <a:pt x="42672" y="320657"/>
                </a:lnTo>
                <a:lnTo>
                  <a:pt x="33182" y="318111"/>
                </a:lnTo>
                <a:lnTo>
                  <a:pt x="29076" y="317118"/>
                </a:lnTo>
                <a:lnTo>
                  <a:pt x="28342" y="317069"/>
                </a:lnTo>
                <a:lnTo>
                  <a:pt x="28972" y="317355"/>
                </a:lnTo>
                <a:lnTo>
                  <a:pt x="26284" y="316500"/>
                </a:lnTo>
                <a:lnTo>
                  <a:pt x="18946" y="314142"/>
                </a:lnTo>
                <a:lnTo>
                  <a:pt x="16383" y="310878"/>
                </a:lnTo>
                <a:lnTo>
                  <a:pt x="14732" y="307068"/>
                </a:lnTo>
                <a:lnTo>
                  <a:pt x="11811" y="304274"/>
                </a:lnTo>
                <a:lnTo>
                  <a:pt x="8889" y="301480"/>
                </a:lnTo>
                <a:lnTo>
                  <a:pt x="2666" y="301480"/>
                </a:lnTo>
                <a:lnTo>
                  <a:pt x="1524" y="297797"/>
                </a:lnTo>
                <a:lnTo>
                  <a:pt x="0" y="292463"/>
                </a:lnTo>
                <a:lnTo>
                  <a:pt x="3556" y="286748"/>
                </a:lnTo>
                <a:lnTo>
                  <a:pt x="4952" y="281414"/>
                </a:lnTo>
                <a:lnTo>
                  <a:pt x="5841" y="278112"/>
                </a:lnTo>
                <a:lnTo>
                  <a:pt x="6603" y="274683"/>
                </a:lnTo>
                <a:lnTo>
                  <a:pt x="8382" y="271635"/>
                </a:lnTo>
                <a:lnTo>
                  <a:pt x="12446" y="264777"/>
                </a:lnTo>
                <a:lnTo>
                  <a:pt x="22098" y="252077"/>
                </a:lnTo>
                <a:lnTo>
                  <a:pt x="23240" y="247632"/>
                </a:lnTo>
                <a:lnTo>
                  <a:pt x="22860" y="242679"/>
                </a:lnTo>
                <a:lnTo>
                  <a:pt x="25526" y="238996"/>
                </a:lnTo>
                <a:lnTo>
                  <a:pt x="27812" y="235694"/>
                </a:lnTo>
                <a:lnTo>
                  <a:pt x="32893" y="235186"/>
                </a:lnTo>
                <a:lnTo>
                  <a:pt x="35813" y="232392"/>
                </a:lnTo>
                <a:lnTo>
                  <a:pt x="38735" y="229598"/>
                </a:lnTo>
                <a:lnTo>
                  <a:pt x="40386" y="225915"/>
                </a:lnTo>
                <a:lnTo>
                  <a:pt x="42672" y="222613"/>
                </a:lnTo>
                <a:lnTo>
                  <a:pt x="44958" y="216136"/>
                </a:lnTo>
                <a:lnTo>
                  <a:pt x="48387" y="209786"/>
                </a:lnTo>
                <a:lnTo>
                  <a:pt x="49529" y="203055"/>
                </a:lnTo>
                <a:lnTo>
                  <a:pt x="50673" y="196451"/>
                </a:lnTo>
                <a:lnTo>
                  <a:pt x="49911" y="189339"/>
                </a:lnTo>
                <a:lnTo>
                  <a:pt x="52959" y="183370"/>
                </a:lnTo>
                <a:lnTo>
                  <a:pt x="54863" y="179941"/>
                </a:lnTo>
                <a:lnTo>
                  <a:pt x="59816" y="179052"/>
                </a:lnTo>
                <a:lnTo>
                  <a:pt x="63246" y="176893"/>
                </a:lnTo>
                <a:lnTo>
                  <a:pt x="65532" y="172575"/>
                </a:lnTo>
                <a:lnTo>
                  <a:pt x="67563" y="168003"/>
                </a:lnTo>
                <a:lnTo>
                  <a:pt x="70103" y="163812"/>
                </a:lnTo>
                <a:lnTo>
                  <a:pt x="72136" y="160383"/>
                </a:lnTo>
                <a:lnTo>
                  <a:pt x="75819" y="157716"/>
                </a:lnTo>
                <a:lnTo>
                  <a:pt x="76962" y="154033"/>
                </a:lnTo>
                <a:lnTo>
                  <a:pt x="79248" y="146667"/>
                </a:lnTo>
                <a:lnTo>
                  <a:pt x="78739" y="138666"/>
                </a:lnTo>
                <a:lnTo>
                  <a:pt x="80390" y="131173"/>
                </a:lnTo>
                <a:lnTo>
                  <a:pt x="83706" y="116588"/>
                </a:lnTo>
                <a:lnTo>
                  <a:pt x="86783" y="106345"/>
                </a:lnTo>
                <a:lnTo>
                  <a:pt x="88391" y="90914"/>
                </a:lnTo>
                <a:lnTo>
                  <a:pt x="85725" y="86723"/>
                </a:lnTo>
                <a:lnTo>
                  <a:pt x="83820" y="82151"/>
                </a:lnTo>
                <a:lnTo>
                  <a:pt x="81152" y="75801"/>
                </a:lnTo>
                <a:lnTo>
                  <a:pt x="76962" y="62593"/>
                </a:lnTo>
                <a:lnTo>
                  <a:pt x="76012" y="49899"/>
                </a:lnTo>
                <a:lnTo>
                  <a:pt x="75085" y="37226"/>
                </a:lnTo>
                <a:lnTo>
                  <a:pt x="73998" y="24593"/>
                </a:lnTo>
                <a:lnTo>
                  <a:pt x="72173" y="9750"/>
                </a:lnTo>
                <a:lnTo>
                  <a:pt x="71028" y="3030"/>
                </a:lnTo>
                <a:lnTo>
                  <a:pt x="70407" y="1272"/>
                </a:lnTo>
                <a:lnTo>
                  <a:pt x="70151" y="1316"/>
                </a:lnTo>
                <a:lnTo>
                  <a:pt x="70100" y="0"/>
                </a:lnTo>
              </a:path>
            </a:pathLst>
          </a:custGeom>
          <a:ln w="38100">
            <a:solidFill>
              <a:srgbClr val="000000"/>
            </a:solidFill>
          </a:ln>
        </p:spPr>
        <p:txBody>
          <a:bodyPr wrap="square" lIns="0" tIns="0" rIns="0" bIns="0" rtlCol="0"/>
          <a:lstStyle/>
          <a:p>
            <a:endParaRPr dirty="0"/>
          </a:p>
        </p:txBody>
      </p:sp>
      <p:sp>
        <p:nvSpPr>
          <p:cNvPr id="57" name="object 57"/>
          <p:cNvSpPr/>
          <p:nvPr/>
        </p:nvSpPr>
        <p:spPr>
          <a:xfrm>
            <a:off x="6865437" y="2723007"/>
            <a:ext cx="1224915" cy="161290"/>
          </a:xfrm>
          <a:custGeom>
            <a:avLst/>
            <a:gdLst/>
            <a:ahLst/>
            <a:cxnLst/>
            <a:rect l="l" t="t" r="r" b="b"/>
            <a:pathLst>
              <a:path w="1224915" h="161289">
                <a:moveTo>
                  <a:pt x="1224844" y="0"/>
                </a:moveTo>
                <a:lnTo>
                  <a:pt x="1219372" y="1782"/>
                </a:lnTo>
                <a:lnTo>
                  <a:pt x="1218179" y="1993"/>
                </a:lnTo>
                <a:lnTo>
                  <a:pt x="1216439" y="1894"/>
                </a:lnTo>
                <a:lnTo>
                  <a:pt x="1209324" y="2745"/>
                </a:lnTo>
                <a:lnTo>
                  <a:pt x="1198301" y="4698"/>
                </a:lnTo>
                <a:lnTo>
                  <a:pt x="1192967" y="7746"/>
                </a:lnTo>
                <a:lnTo>
                  <a:pt x="1189030" y="9651"/>
                </a:lnTo>
                <a:lnTo>
                  <a:pt x="1185338" y="15129"/>
                </a:lnTo>
                <a:lnTo>
                  <a:pt x="1182767" y="15690"/>
                </a:lnTo>
                <a:lnTo>
                  <a:pt x="1172139" y="20573"/>
                </a:lnTo>
                <a:lnTo>
                  <a:pt x="1174679" y="21716"/>
                </a:lnTo>
                <a:lnTo>
                  <a:pt x="1167186" y="22987"/>
                </a:lnTo>
                <a:lnTo>
                  <a:pt x="1161217" y="23875"/>
                </a:lnTo>
                <a:lnTo>
                  <a:pt x="1155121" y="24002"/>
                </a:lnTo>
                <a:lnTo>
                  <a:pt x="1149279" y="24891"/>
                </a:lnTo>
                <a:lnTo>
                  <a:pt x="1145850" y="25272"/>
                </a:lnTo>
                <a:lnTo>
                  <a:pt x="1142548" y="26162"/>
                </a:lnTo>
                <a:lnTo>
                  <a:pt x="1139246" y="26796"/>
                </a:lnTo>
                <a:lnTo>
                  <a:pt x="1132644" y="30006"/>
                </a:lnTo>
                <a:lnTo>
                  <a:pt x="1129837" y="31065"/>
                </a:lnTo>
                <a:lnTo>
                  <a:pt x="1127296" y="31074"/>
                </a:lnTo>
                <a:lnTo>
                  <a:pt x="1121492" y="31130"/>
                </a:lnTo>
                <a:lnTo>
                  <a:pt x="1108895" y="32334"/>
                </a:lnTo>
                <a:lnTo>
                  <a:pt x="1105464" y="32765"/>
                </a:lnTo>
                <a:lnTo>
                  <a:pt x="1103559" y="34035"/>
                </a:lnTo>
                <a:lnTo>
                  <a:pt x="1101527" y="34416"/>
                </a:lnTo>
                <a:lnTo>
                  <a:pt x="1096955" y="35305"/>
                </a:lnTo>
                <a:lnTo>
                  <a:pt x="1092256" y="35559"/>
                </a:lnTo>
                <a:lnTo>
                  <a:pt x="1087557" y="36321"/>
                </a:lnTo>
                <a:lnTo>
                  <a:pt x="1084255" y="36829"/>
                </a:lnTo>
                <a:lnTo>
                  <a:pt x="1080953" y="37718"/>
                </a:lnTo>
                <a:lnTo>
                  <a:pt x="1077651" y="38226"/>
                </a:lnTo>
                <a:lnTo>
                  <a:pt x="1073079" y="38988"/>
                </a:lnTo>
                <a:lnTo>
                  <a:pt x="1068380" y="39369"/>
                </a:lnTo>
                <a:lnTo>
                  <a:pt x="1063681" y="40131"/>
                </a:lnTo>
                <a:lnTo>
                  <a:pt x="1056468" y="41603"/>
                </a:lnTo>
                <a:lnTo>
                  <a:pt x="1055275" y="42328"/>
                </a:lnTo>
                <a:lnTo>
                  <a:pt x="1041806" y="45563"/>
                </a:lnTo>
                <a:lnTo>
                  <a:pt x="1029230" y="48369"/>
                </a:lnTo>
                <a:lnTo>
                  <a:pt x="1021898" y="50164"/>
                </a:lnTo>
                <a:lnTo>
                  <a:pt x="1019993" y="51053"/>
                </a:lnTo>
                <a:lnTo>
                  <a:pt x="1017961" y="51562"/>
                </a:lnTo>
                <a:lnTo>
                  <a:pt x="1015421" y="52323"/>
                </a:lnTo>
                <a:lnTo>
                  <a:pt x="1012627" y="52704"/>
                </a:lnTo>
                <a:lnTo>
                  <a:pt x="1010087" y="53466"/>
                </a:lnTo>
                <a:lnTo>
                  <a:pt x="1008055" y="53975"/>
                </a:lnTo>
                <a:lnTo>
                  <a:pt x="1006150" y="55244"/>
                </a:lnTo>
                <a:lnTo>
                  <a:pt x="1004118" y="55371"/>
                </a:lnTo>
                <a:lnTo>
                  <a:pt x="953325" y="56579"/>
                </a:lnTo>
                <a:lnTo>
                  <a:pt x="940621" y="56772"/>
                </a:lnTo>
                <a:lnTo>
                  <a:pt x="927921" y="56967"/>
                </a:lnTo>
                <a:lnTo>
                  <a:pt x="915231" y="57186"/>
                </a:lnTo>
                <a:lnTo>
                  <a:pt x="907644" y="58418"/>
                </a:lnTo>
                <a:lnTo>
                  <a:pt x="903347" y="59059"/>
                </a:lnTo>
                <a:lnTo>
                  <a:pt x="901266" y="59285"/>
                </a:lnTo>
                <a:lnTo>
                  <a:pt x="900328" y="59275"/>
                </a:lnTo>
                <a:lnTo>
                  <a:pt x="899459" y="59206"/>
                </a:lnTo>
                <a:lnTo>
                  <a:pt x="897585" y="59254"/>
                </a:lnTo>
                <a:lnTo>
                  <a:pt x="861624" y="64388"/>
                </a:lnTo>
                <a:lnTo>
                  <a:pt x="858957" y="64896"/>
                </a:lnTo>
                <a:lnTo>
                  <a:pt x="846330" y="66717"/>
                </a:lnTo>
                <a:lnTo>
                  <a:pt x="834364" y="67903"/>
                </a:lnTo>
                <a:lnTo>
                  <a:pt x="823143" y="69214"/>
                </a:lnTo>
                <a:lnTo>
                  <a:pt x="819206" y="70103"/>
                </a:lnTo>
                <a:lnTo>
                  <a:pt x="815142" y="70612"/>
                </a:lnTo>
                <a:lnTo>
                  <a:pt x="809935" y="71373"/>
                </a:lnTo>
                <a:lnTo>
                  <a:pt x="804601" y="71881"/>
                </a:lnTo>
                <a:lnTo>
                  <a:pt x="799267" y="72516"/>
                </a:lnTo>
                <a:lnTo>
                  <a:pt x="785424" y="74421"/>
                </a:lnTo>
                <a:lnTo>
                  <a:pt x="777766" y="77378"/>
                </a:lnTo>
                <a:lnTo>
                  <a:pt x="772018" y="79548"/>
                </a:lnTo>
                <a:lnTo>
                  <a:pt x="767657" y="81036"/>
                </a:lnTo>
                <a:lnTo>
                  <a:pt x="764157" y="81950"/>
                </a:lnTo>
                <a:lnTo>
                  <a:pt x="760997" y="82397"/>
                </a:lnTo>
                <a:lnTo>
                  <a:pt x="757651" y="82485"/>
                </a:lnTo>
                <a:lnTo>
                  <a:pt x="753596" y="82319"/>
                </a:lnTo>
                <a:lnTo>
                  <a:pt x="748308" y="82007"/>
                </a:lnTo>
                <a:lnTo>
                  <a:pt x="741263" y="81656"/>
                </a:lnTo>
                <a:lnTo>
                  <a:pt x="731938" y="81373"/>
                </a:lnTo>
                <a:lnTo>
                  <a:pt x="719809" y="81265"/>
                </a:lnTo>
                <a:lnTo>
                  <a:pt x="704351" y="81439"/>
                </a:lnTo>
                <a:lnTo>
                  <a:pt x="685042" y="82001"/>
                </a:lnTo>
                <a:lnTo>
                  <a:pt x="634294" y="83946"/>
                </a:lnTo>
                <a:lnTo>
                  <a:pt x="632262" y="84581"/>
                </a:lnTo>
                <a:lnTo>
                  <a:pt x="630357" y="85470"/>
                </a:lnTo>
                <a:lnTo>
                  <a:pt x="628325" y="85851"/>
                </a:lnTo>
                <a:lnTo>
                  <a:pt x="624388" y="86740"/>
                </a:lnTo>
                <a:lnTo>
                  <a:pt x="620197" y="86613"/>
                </a:lnTo>
                <a:lnTo>
                  <a:pt x="616387" y="87756"/>
                </a:lnTo>
                <a:lnTo>
                  <a:pt x="614101" y="88518"/>
                </a:lnTo>
                <a:lnTo>
                  <a:pt x="612704" y="91185"/>
                </a:lnTo>
                <a:lnTo>
                  <a:pt x="610418" y="91566"/>
                </a:lnTo>
                <a:lnTo>
                  <a:pt x="597807" y="92932"/>
                </a:lnTo>
                <a:lnTo>
                  <a:pt x="585097" y="93380"/>
                </a:lnTo>
                <a:lnTo>
                  <a:pt x="571568" y="94045"/>
                </a:lnTo>
                <a:lnTo>
                  <a:pt x="558803" y="94554"/>
                </a:lnTo>
                <a:lnTo>
                  <a:pt x="546528" y="95001"/>
                </a:lnTo>
                <a:lnTo>
                  <a:pt x="524947" y="97281"/>
                </a:lnTo>
                <a:lnTo>
                  <a:pt x="521645" y="97916"/>
                </a:lnTo>
                <a:lnTo>
                  <a:pt x="518343" y="99059"/>
                </a:lnTo>
                <a:lnTo>
                  <a:pt x="514914" y="99187"/>
                </a:lnTo>
                <a:lnTo>
                  <a:pt x="502258" y="99791"/>
                </a:lnTo>
                <a:lnTo>
                  <a:pt x="489576" y="100236"/>
                </a:lnTo>
                <a:lnTo>
                  <a:pt x="476876" y="100587"/>
                </a:lnTo>
                <a:lnTo>
                  <a:pt x="464163" y="100912"/>
                </a:lnTo>
                <a:lnTo>
                  <a:pt x="447996" y="104370"/>
                </a:lnTo>
                <a:lnTo>
                  <a:pt x="399110" y="110036"/>
                </a:lnTo>
                <a:lnTo>
                  <a:pt x="374846" y="110631"/>
                </a:lnTo>
                <a:lnTo>
                  <a:pt x="330002" y="106933"/>
                </a:lnTo>
                <a:lnTo>
                  <a:pt x="326065" y="106425"/>
                </a:lnTo>
                <a:lnTo>
                  <a:pt x="322128" y="105537"/>
                </a:lnTo>
                <a:lnTo>
                  <a:pt x="318191" y="105028"/>
                </a:lnTo>
                <a:lnTo>
                  <a:pt x="305610" y="103303"/>
                </a:lnTo>
                <a:lnTo>
                  <a:pt x="293014" y="101624"/>
                </a:lnTo>
                <a:lnTo>
                  <a:pt x="278313" y="99187"/>
                </a:lnTo>
                <a:lnTo>
                  <a:pt x="250500" y="95376"/>
                </a:lnTo>
                <a:lnTo>
                  <a:pt x="241979" y="95645"/>
                </a:lnTo>
                <a:lnTo>
                  <a:pt x="229878" y="95990"/>
                </a:lnTo>
                <a:lnTo>
                  <a:pt x="186146" y="97851"/>
                </a:lnTo>
                <a:lnTo>
                  <a:pt x="167061" y="100710"/>
                </a:lnTo>
                <a:lnTo>
                  <a:pt x="165029" y="101218"/>
                </a:lnTo>
                <a:lnTo>
                  <a:pt x="160457" y="101980"/>
                </a:lnTo>
                <a:lnTo>
                  <a:pt x="155758" y="102362"/>
                </a:lnTo>
                <a:lnTo>
                  <a:pt x="151059" y="103123"/>
                </a:lnTo>
                <a:lnTo>
                  <a:pt x="143629" y="104310"/>
                </a:lnTo>
                <a:lnTo>
                  <a:pt x="139926" y="104943"/>
                </a:lnTo>
                <a:lnTo>
                  <a:pt x="139049" y="105153"/>
                </a:lnTo>
                <a:lnTo>
                  <a:pt x="140098" y="105070"/>
                </a:lnTo>
                <a:lnTo>
                  <a:pt x="142175" y="104823"/>
                </a:lnTo>
                <a:lnTo>
                  <a:pt x="144378" y="104541"/>
                </a:lnTo>
                <a:lnTo>
                  <a:pt x="145808" y="104354"/>
                </a:lnTo>
                <a:lnTo>
                  <a:pt x="145565" y="104391"/>
                </a:lnTo>
                <a:lnTo>
                  <a:pt x="113340" y="110743"/>
                </a:lnTo>
                <a:lnTo>
                  <a:pt x="98481" y="115442"/>
                </a:lnTo>
                <a:lnTo>
                  <a:pt x="95433" y="116458"/>
                </a:lnTo>
                <a:lnTo>
                  <a:pt x="89464" y="118363"/>
                </a:lnTo>
                <a:lnTo>
                  <a:pt x="83495" y="120268"/>
                </a:lnTo>
                <a:lnTo>
                  <a:pt x="79558" y="122808"/>
                </a:lnTo>
                <a:lnTo>
                  <a:pt x="76129" y="126364"/>
                </a:lnTo>
                <a:lnTo>
                  <a:pt x="71557" y="127888"/>
                </a:lnTo>
                <a:lnTo>
                  <a:pt x="67620" y="129158"/>
                </a:lnTo>
                <a:lnTo>
                  <a:pt x="63175" y="129412"/>
                </a:lnTo>
                <a:lnTo>
                  <a:pt x="59619" y="131698"/>
                </a:lnTo>
                <a:lnTo>
                  <a:pt x="57714" y="132968"/>
                </a:lnTo>
                <a:lnTo>
                  <a:pt x="55936" y="134619"/>
                </a:lnTo>
                <a:lnTo>
                  <a:pt x="53650" y="135508"/>
                </a:lnTo>
                <a:lnTo>
                  <a:pt x="51237" y="136525"/>
                </a:lnTo>
                <a:lnTo>
                  <a:pt x="48316" y="136651"/>
                </a:lnTo>
                <a:lnTo>
                  <a:pt x="45776" y="137413"/>
                </a:lnTo>
                <a:lnTo>
                  <a:pt x="41712" y="138556"/>
                </a:lnTo>
                <a:lnTo>
                  <a:pt x="33838" y="141223"/>
                </a:lnTo>
                <a:lnTo>
                  <a:pt x="31806" y="143128"/>
                </a:lnTo>
                <a:lnTo>
                  <a:pt x="30409" y="145795"/>
                </a:lnTo>
                <a:lnTo>
                  <a:pt x="27869" y="146938"/>
                </a:lnTo>
                <a:lnTo>
                  <a:pt x="22281" y="149605"/>
                </a:lnTo>
                <a:lnTo>
                  <a:pt x="9962" y="152653"/>
                </a:lnTo>
                <a:lnTo>
                  <a:pt x="8565" y="154558"/>
                </a:lnTo>
                <a:lnTo>
                  <a:pt x="7803" y="156971"/>
                </a:lnTo>
                <a:lnTo>
                  <a:pt x="6025" y="158368"/>
                </a:lnTo>
                <a:lnTo>
                  <a:pt x="413" y="161207"/>
                </a:lnTo>
                <a:lnTo>
                  <a:pt x="0" y="160126"/>
                </a:lnTo>
              </a:path>
            </a:pathLst>
          </a:custGeom>
          <a:ln w="38100">
            <a:solidFill>
              <a:srgbClr val="000000"/>
            </a:solidFill>
          </a:ln>
        </p:spPr>
        <p:txBody>
          <a:bodyPr wrap="square" lIns="0" tIns="0" rIns="0" bIns="0" rtlCol="0"/>
          <a:lstStyle/>
          <a:p>
            <a:endParaRPr dirty="0"/>
          </a:p>
        </p:txBody>
      </p:sp>
      <p:sp>
        <p:nvSpPr>
          <p:cNvPr id="58" name="object 58"/>
          <p:cNvSpPr txBox="1"/>
          <p:nvPr/>
        </p:nvSpPr>
        <p:spPr>
          <a:xfrm>
            <a:off x="6664579" y="2739646"/>
            <a:ext cx="147955" cy="107722"/>
          </a:xfrm>
          <a:prstGeom prst="rect">
            <a:avLst/>
          </a:prstGeom>
        </p:spPr>
        <p:txBody>
          <a:bodyPr vert="horz" wrap="square" lIns="0" tIns="0" rIns="0" bIns="0" rtlCol="0">
            <a:spAutoFit/>
          </a:bodyPr>
          <a:lstStyle/>
          <a:p>
            <a:pPr marL="12700"/>
            <a:r>
              <a:rPr sz="700" b="1" spc="-10" dirty="0">
                <a:latin typeface="Arial"/>
                <a:cs typeface="Arial"/>
              </a:rPr>
              <a:t>(</a:t>
            </a:r>
            <a:r>
              <a:rPr sz="700" b="1" spc="-5" dirty="0">
                <a:latin typeface="Arial"/>
                <a:cs typeface="Arial"/>
              </a:rPr>
              <a:t>N)</a:t>
            </a:r>
            <a:endParaRPr sz="700" dirty="0">
              <a:latin typeface="Arial"/>
              <a:cs typeface="Arial"/>
            </a:endParaRPr>
          </a:p>
        </p:txBody>
      </p:sp>
      <p:sp>
        <p:nvSpPr>
          <p:cNvPr id="59" name="object 59"/>
          <p:cNvSpPr txBox="1"/>
          <p:nvPr/>
        </p:nvSpPr>
        <p:spPr>
          <a:xfrm>
            <a:off x="5838826" y="2982597"/>
            <a:ext cx="147955" cy="107722"/>
          </a:xfrm>
          <a:prstGeom prst="rect">
            <a:avLst/>
          </a:prstGeom>
        </p:spPr>
        <p:txBody>
          <a:bodyPr vert="horz" wrap="square" lIns="0" tIns="0" rIns="0" bIns="0" rtlCol="0">
            <a:spAutoFit/>
          </a:bodyPr>
          <a:lstStyle/>
          <a:p>
            <a:pPr marL="12700"/>
            <a:r>
              <a:rPr sz="700" b="1" spc="-10" dirty="0">
                <a:latin typeface="Arial"/>
                <a:cs typeface="Arial"/>
              </a:rPr>
              <a:t>(</a:t>
            </a:r>
            <a:r>
              <a:rPr sz="700" b="1" spc="-5" dirty="0">
                <a:latin typeface="Arial"/>
                <a:cs typeface="Arial"/>
              </a:rPr>
              <a:t>N)</a:t>
            </a:r>
            <a:endParaRPr sz="700" dirty="0">
              <a:latin typeface="Arial"/>
              <a:cs typeface="Arial"/>
            </a:endParaRPr>
          </a:p>
        </p:txBody>
      </p:sp>
      <p:sp>
        <p:nvSpPr>
          <p:cNvPr id="60" name="object 60"/>
          <p:cNvSpPr txBox="1"/>
          <p:nvPr/>
        </p:nvSpPr>
        <p:spPr>
          <a:xfrm>
            <a:off x="7047104" y="2620075"/>
            <a:ext cx="165735" cy="127635"/>
          </a:xfrm>
          <a:prstGeom prst="rect">
            <a:avLst/>
          </a:prstGeom>
        </p:spPr>
        <p:txBody>
          <a:bodyPr vert="horz" wrap="square" lIns="0" tIns="0" rIns="0" bIns="0" rtlCol="0">
            <a:spAutoFit/>
          </a:bodyPr>
          <a:lstStyle/>
          <a:p>
            <a:pPr marL="12700"/>
            <a:r>
              <a:rPr sz="800" b="1" spc="-5" dirty="0">
                <a:latin typeface="Arial"/>
                <a:cs typeface="Arial"/>
              </a:rPr>
              <a:t>(N)</a:t>
            </a:r>
            <a:endParaRPr sz="800" dirty="0">
              <a:latin typeface="Arial"/>
              <a:cs typeface="Arial"/>
            </a:endParaRPr>
          </a:p>
        </p:txBody>
      </p:sp>
      <p:sp>
        <p:nvSpPr>
          <p:cNvPr id="61" name="object 61"/>
          <p:cNvSpPr txBox="1"/>
          <p:nvPr/>
        </p:nvSpPr>
        <p:spPr>
          <a:xfrm>
            <a:off x="7174229" y="2922194"/>
            <a:ext cx="153670" cy="115416"/>
          </a:xfrm>
          <a:prstGeom prst="rect">
            <a:avLst/>
          </a:prstGeom>
        </p:spPr>
        <p:txBody>
          <a:bodyPr vert="horz" wrap="square" lIns="0" tIns="0" rIns="0" bIns="0" rtlCol="0">
            <a:spAutoFit/>
          </a:bodyPr>
          <a:lstStyle/>
          <a:p>
            <a:pPr marL="12700"/>
            <a:r>
              <a:rPr sz="750" b="1" dirty="0">
                <a:latin typeface="Arial"/>
                <a:cs typeface="Arial"/>
              </a:rPr>
              <a:t>(S)</a:t>
            </a:r>
            <a:endParaRPr sz="750" dirty="0">
              <a:latin typeface="Arial"/>
              <a:cs typeface="Arial"/>
            </a:endParaRPr>
          </a:p>
        </p:txBody>
      </p:sp>
      <p:sp>
        <p:nvSpPr>
          <p:cNvPr id="62" name="object 62"/>
          <p:cNvSpPr txBox="1"/>
          <p:nvPr/>
        </p:nvSpPr>
        <p:spPr>
          <a:xfrm>
            <a:off x="6729476" y="3590673"/>
            <a:ext cx="143510" cy="107722"/>
          </a:xfrm>
          <a:prstGeom prst="rect">
            <a:avLst/>
          </a:prstGeom>
        </p:spPr>
        <p:txBody>
          <a:bodyPr vert="horz" wrap="square" lIns="0" tIns="0" rIns="0" bIns="0" rtlCol="0">
            <a:spAutoFit/>
          </a:bodyPr>
          <a:lstStyle/>
          <a:p>
            <a:pPr marL="12700"/>
            <a:r>
              <a:rPr sz="700" b="1" spc="-10" dirty="0">
                <a:latin typeface="Arial"/>
                <a:cs typeface="Arial"/>
              </a:rPr>
              <a:t>(</a:t>
            </a:r>
            <a:r>
              <a:rPr sz="700" b="1" spc="-5" dirty="0">
                <a:latin typeface="Arial"/>
                <a:cs typeface="Arial"/>
              </a:rPr>
              <a:t>S)</a:t>
            </a:r>
            <a:endParaRPr sz="700" dirty="0">
              <a:latin typeface="Arial"/>
              <a:cs typeface="Arial"/>
            </a:endParaRPr>
          </a:p>
        </p:txBody>
      </p:sp>
      <p:sp>
        <p:nvSpPr>
          <p:cNvPr id="63" name="object 63"/>
          <p:cNvSpPr txBox="1"/>
          <p:nvPr/>
        </p:nvSpPr>
        <p:spPr>
          <a:xfrm>
            <a:off x="5838825" y="3285873"/>
            <a:ext cx="143510" cy="107722"/>
          </a:xfrm>
          <a:prstGeom prst="rect">
            <a:avLst/>
          </a:prstGeom>
        </p:spPr>
        <p:txBody>
          <a:bodyPr vert="horz" wrap="square" lIns="0" tIns="0" rIns="0" bIns="0" rtlCol="0">
            <a:spAutoFit/>
          </a:bodyPr>
          <a:lstStyle/>
          <a:p>
            <a:pPr marL="12700"/>
            <a:r>
              <a:rPr sz="700" b="1" spc="-10" dirty="0">
                <a:latin typeface="Arial"/>
                <a:cs typeface="Arial"/>
              </a:rPr>
              <a:t>(</a:t>
            </a:r>
            <a:r>
              <a:rPr sz="700" b="1" spc="-5" dirty="0">
                <a:latin typeface="Arial"/>
                <a:cs typeface="Arial"/>
              </a:rPr>
              <a:t>S)</a:t>
            </a:r>
            <a:endParaRPr sz="700" dirty="0">
              <a:latin typeface="Arial"/>
              <a:cs typeface="Arial"/>
            </a:endParaRPr>
          </a:p>
        </p:txBody>
      </p:sp>
      <p:sp>
        <p:nvSpPr>
          <p:cNvPr id="64" name="object 64"/>
          <p:cNvSpPr/>
          <p:nvPr/>
        </p:nvSpPr>
        <p:spPr>
          <a:xfrm>
            <a:off x="4507610" y="3176524"/>
            <a:ext cx="102870" cy="304165"/>
          </a:xfrm>
          <a:custGeom>
            <a:avLst/>
            <a:gdLst/>
            <a:ahLst/>
            <a:cxnLst/>
            <a:rect l="l" t="t" r="r" b="b"/>
            <a:pathLst>
              <a:path w="102869" h="304164">
                <a:moveTo>
                  <a:pt x="44794" y="25158"/>
                </a:moveTo>
                <a:lnTo>
                  <a:pt x="39648" y="36549"/>
                </a:lnTo>
                <a:lnTo>
                  <a:pt x="67563" y="303911"/>
                </a:lnTo>
                <a:lnTo>
                  <a:pt x="80263" y="302640"/>
                </a:lnTo>
                <a:lnTo>
                  <a:pt x="52232" y="35293"/>
                </a:lnTo>
                <a:lnTo>
                  <a:pt x="44794" y="25158"/>
                </a:lnTo>
                <a:close/>
              </a:path>
              <a:path w="102869" h="304164">
                <a:moveTo>
                  <a:pt x="42163" y="0"/>
                </a:moveTo>
                <a:lnTo>
                  <a:pt x="1396" y="90424"/>
                </a:lnTo>
                <a:lnTo>
                  <a:pt x="0" y="93599"/>
                </a:lnTo>
                <a:lnTo>
                  <a:pt x="1396" y="97281"/>
                </a:lnTo>
                <a:lnTo>
                  <a:pt x="4571" y="98805"/>
                </a:lnTo>
                <a:lnTo>
                  <a:pt x="7746" y="100202"/>
                </a:lnTo>
                <a:lnTo>
                  <a:pt x="11556" y="98805"/>
                </a:lnTo>
                <a:lnTo>
                  <a:pt x="12953" y="95630"/>
                </a:lnTo>
                <a:lnTo>
                  <a:pt x="39648" y="36549"/>
                </a:lnTo>
                <a:lnTo>
                  <a:pt x="37211" y="13208"/>
                </a:lnTo>
                <a:lnTo>
                  <a:pt x="49783" y="11937"/>
                </a:lnTo>
                <a:lnTo>
                  <a:pt x="50899" y="11937"/>
                </a:lnTo>
                <a:lnTo>
                  <a:pt x="42163" y="0"/>
                </a:lnTo>
                <a:close/>
              </a:path>
              <a:path w="102869" h="304164">
                <a:moveTo>
                  <a:pt x="50899" y="11937"/>
                </a:moveTo>
                <a:lnTo>
                  <a:pt x="49783" y="11937"/>
                </a:lnTo>
                <a:lnTo>
                  <a:pt x="52232" y="35293"/>
                </a:lnTo>
                <a:lnTo>
                  <a:pt x="90550" y="87502"/>
                </a:lnTo>
                <a:lnTo>
                  <a:pt x="92582" y="90297"/>
                </a:lnTo>
                <a:lnTo>
                  <a:pt x="96519" y="90931"/>
                </a:lnTo>
                <a:lnTo>
                  <a:pt x="99313" y="88900"/>
                </a:lnTo>
                <a:lnTo>
                  <a:pt x="102234" y="86740"/>
                </a:lnTo>
                <a:lnTo>
                  <a:pt x="102869" y="82803"/>
                </a:lnTo>
                <a:lnTo>
                  <a:pt x="100711" y="80010"/>
                </a:lnTo>
                <a:lnTo>
                  <a:pt x="50899" y="11937"/>
                </a:lnTo>
                <a:close/>
              </a:path>
              <a:path w="102869" h="304164">
                <a:moveTo>
                  <a:pt x="49783" y="11937"/>
                </a:moveTo>
                <a:lnTo>
                  <a:pt x="37211" y="13208"/>
                </a:lnTo>
                <a:lnTo>
                  <a:pt x="39648" y="36549"/>
                </a:lnTo>
                <a:lnTo>
                  <a:pt x="44794" y="25158"/>
                </a:lnTo>
                <a:lnTo>
                  <a:pt x="38353" y="16383"/>
                </a:lnTo>
                <a:lnTo>
                  <a:pt x="49275" y="15239"/>
                </a:lnTo>
                <a:lnTo>
                  <a:pt x="50130" y="15239"/>
                </a:lnTo>
                <a:lnTo>
                  <a:pt x="49783" y="11937"/>
                </a:lnTo>
                <a:close/>
              </a:path>
              <a:path w="102869" h="304164">
                <a:moveTo>
                  <a:pt x="50130" y="15239"/>
                </a:moveTo>
                <a:lnTo>
                  <a:pt x="49275" y="15239"/>
                </a:lnTo>
                <a:lnTo>
                  <a:pt x="44794" y="25158"/>
                </a:lnTo>
                <a:lnTo>
                  <a:pt x="52232" y="35293"/>
                </a:lnTo>
                <a:lnTo>
                  <a:pt x="50130" y="15239"/>
                </a:lnTo>
                <a:close/>
              </a:path>
              <a:path w="102869" h="304164">
                <a:moveTo>
                  <a:pt x="49275" y="15239"/>
                </a:moveTo>
                <a:lnTo>
                  <a:pt x="38353" y="16383"/>
                </a:lnTo>
                <a:lnTo>
                  <a:pt x="44794" y="25158"/>
                </a:lnTo>
                <a:lnTo>
                  <a:pt x="49275" y="15239"/>
                </a:lnTo>
                <a:close/>
              </a:path>
            </a:pathLst>
          </a:custGeom>
          <a:solidFill>
            <a:srgbClr val="000000"/>
          </a:solidFill>
        </p:spPr>
        <p:txBody>
          <a:bodyPr wrap="square" lIns="0" tIns="0" rIns="0" bIns="0" rtlCol="0"/>
          <a:lstStyle/>
          <a:p>
            <a:endParaRPr dirty="0"/>
          </a:p>
        </p:txBody>
      </p:sp>
      <p:sp>
        <p:nvSpPr>
          <p:cNvPr id="65" name="object 46"/>
          <p:cNvSpPr/>
          <p:nvPr/>
        </p:nvSpPr>
        <p:spPr>
          <a:xfrm rot="6120000">
            <a:off x="7768156" y="4556584"/>
            <a:ext cx="45719" cy="417575"/>
          </a:xfrm>
          <a:custGeom>
            <a:avLst/>
            <a:gdLst/>
            <a:ahLst/>
            <a:cxnLst/>
            <a:rect l="l" t="t" r="r" b="b"/>
            <a:pathLst>
              <a:path w="457200" h="709295">
                <a:moveTo>
                  <a:pt x="457200" y="15239"/>
                </a:moveTo>
                <a:lnTo>
                  <a:pt x="444113" y="17035"/>
                </a:lnTo>
                <a:lnTo>
                  <a:pt x="433923" y="21579"/>
                </a:lnTo>
                <a:lnTo>
                  <a:pt x="430174" y="34301"/>
                </a:lnTo>
                <a:lnTo>
                  <a:pt x="425381" y="45508"/>
                </a:lnTo>
                <a:lnTo>
                  <a:pt x="411774" y="90078"/>
                </a:lnTo>
                <a:lnTo>
                  <a:pt x="407670" y="102869"/>
                </a:lnTo>
                <a:lnTo>
                  <a:pt x="401193" y="103250"/>
                </a:lnTo>
                <a:lnTo>
                  <a:pt x="397510" y="106171"/>
                </a:lnTo>
                <a:lnTo>
                  <a:pt x="393191" y="109600"/>
                </a:lnTo>
                <a:lnTo>
                  <a:pt x="389509" y="113792"/>
                </a:lnTo>
                <a:lnTo>
                  <a:pt x="385572" y="117601"/>
                </a:lnTo>
                <a:lnTo>
                  <a:pt x="372872" y="117124"/>
                </a:lnTo>
                <a:lnTo>
                  <a:pt x="360166" y="116809"/>
                </a:lnTo>
                <a:lnTo>
                  <a:pt x="347465" y="116507"/>
                </a:lnTo>
                <a:lnTo>
                  <a:pt x="334781" y="116071"/>
                </a:lnTo>
                <a:lnTo>
                  <a:pt x="292465" y="111460"/>
                </a:lnTo>
                <a:lnTo>
                  <a:pt x="288392" y="109265"/>
                </a:lnTo>
                <a:lnTo>
                  <a:pt x="289567" y="108235"/>
                </a:lnTo>
                <a:lnTo>
                  <a:pt x="292002" y="107176"/>
                </a:lnTo>
                <a:lnTo>
                  <a:pt x="295034" y="106035"/>
                </a:lnTo>
                <a:lnTo>
                  <a:pt x="298002" y="104756"/>
                </a:lnTo>
                <a:lnTo>
                  <a:pt x="300243" y="103284"/>
                </a:lnTo>
                <a:lnTo>
                  <a:pt x="301096" y="101564"/>
                </a:lnTo>
                <a:lnTo>
                  <a:pt x="299899" y="99541"/>
                </a:lnTo>
                <a:lnTo>
                  <a:pt x="295990" y="97161"/>
                </a:lnTo>
                <a:lnTo>
                  <a:pt x="281867" y="93392"/>
                </a:lnTo>
                <a:lnTo>
                  <a:pt x="269264" y="91975"/>
                </a:lnTo>
                <a:lnTo>
                  <a:pt x="257740" y="91517"/>
                </a:lnTo>
                <a:lnTo>
                  <a:pt x="245110" y="89788"/>
                </a:lnTo>
                <a:lnTo>
                  <a:pt x="239522" y="89281"/>
                </a:lnTo>
                <a:lnTo>
                  <a:pt x="234441" y="87249"/>
                </a:lnTo>
                <a:lnTo>
                  <a:pt x="223339" y="80427"/>
                </a:lnTo>
                <a:lnTo>
                  <a:pt x="215016" y="72092"/>
                </a:lnTo>
                <a:lnTo>
                  <a:pt x="202446" y="62837"/>
                </a:lnTo>
                <a:lnTo>
                  <a:pt x="193427" y="58954"/>
                </a:lnTo>
                <a:lnTo>
                  <a:pt x="162940" y="41782"/>
                </a:lnTo>
                <a:lnTo>
                  <a:pt x="159003" y="39243"/>
                </a:lnTo>
                <a:lnTo>
                  <a:pt x="155321" y="36194"/>
                </a:lnTo>
                <a:lnTo>
                  <a:pt x="151002" y="34162"/>
                </a:lnTo>
                <a:lnTo>
                  <a:pt x="145669" y="31623"/>
                </a:lnTo>
                <a:lnTo>
                  <a:pt x="140588" y="28828"/>
                </a:lnTo>
                <a:lnTo>
                  <a:pt x="135127" y="26543"/>
                </a:lnTo>
                <a:lnTo>
                  <a:pt x="131318" y="25018"/>
                </a:lnTo>
                <a:lnTo>
                  <a:pt x="126873" y="24764"/>
                </a:lnTo>
                <a:lnTo>
                  <a:pt x="123189" y="22859"/>
                </a:lnTo>
                <a:lnTo>
                  <a:pt x="112663" y="15568"/>
                </a:lnTo>
                <a:lnTo>
                  <a:pt x="102031" y="8674"/>
                </a:lnTo>
                <a:lnTo>
                  <a:pt x="75437" y="0"/>
                </a:lnTo>
                <a:lnTo>
                  <a:pt x="74286" y="12689"/>
                </a:lnTo>
                <a:lnTo>
                  <a:pt x="73007" y="25329"/>
                </a:lnTo>
                <a:lnTo>
                  <a:pt x="69212" y="41020"/>
                </a:lnTo>
                <a:lnTo>
                  <a:pt x="65478" y="51642"/>
                </a:lnTo>
                <a:lnTo>
                  <a:pt x="59562" y="68325"/>
                </a:lnTo>
                <a:lnTo>
                  <a:pt x="58751" y="80979"/>
                </a:lnTo>
                <a:lnTo>
                  <a:pt x="55911" y="118991"/>
                </a:lnTo>
                <a:lnTo>
                  <a:pt x="41088" y="144560"/>
                </a:lnTo>
                <a:lnTo>
                  <a:pt x="31750" y="166877"/>
                </a:lnTo>
                <a:lnTo>
                  <a:pt x="33020" y="170687"/>
                </a:lnTo>
                <a:lnTo>
                  <a:pt x="33782" y="174625"/>
                </a:lnTo>
                <a:lnTo>
                  <a:pt x="35687" y="178307"/>
                </a:lnTo>
                <a:lnTo>
                  <a:pt x="37846" y="182371"/>
                </a:lnTo>
                <a:lnTo>
                  <a:pt x="41783" y="185419"/>
                </a:lnTo>
                <a:lnTo>
                  <a:pt x="43687" y="189611"/>
                </a:lnTo>
                <a:lnTo>
                  <a:pt x="45847" y="194437"/>
                </a:lnTo>
                <a:lnTo>
                  <a:pt x="45465" y="200025"/>
                </a:lnTo>
                <a:lnTo>
                  <a:pt x="47625" y="204850"/>
                </a:lnTo>
                <a:lnTo>
                  <a:pt x="49529" y="209042"/>
                </a:lnTo>
                <a:lnTo>
                  <a:pt x="53466" y="212089"/>
                </a:lnTo>
                <a:lnTo>
                  <a:pt x="55625" y="216153"/>
                </a:lnTo>
                <a:lnTo>
                  <a:pt x="57531" y="219709"/>
                </a:lnTo>
                <a:lnTo>
                  <a:pt x="58293" y="223774"/>
                </a:lnTo>
                <a:lnTo>
                  <a:pt x="59562" y="227583"/>
                </a:lnTo>
                <a:lnTo>
                  <a:pt x="58293" y="231394"/>
                </a:lnTo>
                <a:lnTo>
                  <a:pt x="57531" y="235331"/>
                </a:lnTo>
                <a:lnTo>
                  <a:pt x="55625" y="238887"/>
                </a:lnTo>
                <a:lnTo>
                  <a:pt x="53466" y="242950"/>
                </a:lnTo>
                <a:lnTo>
                  <a:pt x="49529" y="246125"/>
                </a:lnTo>
                <a:lnTo>
                  <a:pt x="47625" y="250317"/>
                </a:lnTo>
                <a:lnTo>
                  <a:pt x="45465" y="255143"/>
                </a:lnTo>
                <a:lnTo>
                  <a:pt x="44958" y="260350"/>
                </a:lnTo>
                <a:lnTo>
                  <a:pt x="43687" y="265430"/>
                </a:lnTo>
                <a:lnTo>
                  <a:pt x="45057" y="278971"/>
                </a:lnTo>
                <a:lnTo>
                  <a:pt x="45942" y="288450"/>
                </a:lnTo>
                <a:lnTo>
                  <a:pt x="46542" y="294957"/>
                </a:lnTo>
                <a:lnTo>
                  <a:pt x="47056" y="299580"/>
                </a:lnTo>
                <a:lnTo>
                  <a:pt x="47684" y="303410"/>
                </a:lnTo>
                <a:lnTo>
                  <a:pt x="48625" y="307534"/>
                </a:lnTo>
                <a:lnTo>
                  <a:pt x="50077" y="313042"/>
                </a:lnTo>
                <a:lnTo>
                  <a:pt x="52241" y="321023"/>
                </a:lnTo>
                <a:lnTo>
                  <a:pt x="55314" y="332567"/>
                </a:lnTo>
                <a:lnTo>
                  <a:pt x="59562" y="348869"/>
                </a:lnTo>
                <a:lnTo>
                  <a:pt x="58280" y="361526"/>
                </a:lnTo>
                <a:lnTo>
                  <a:pt x="56915" y="374144"/>
                </a:lnTo>
                <a:lnTo>
                  <a:pt x="54863" y="386969"/>
                </a:lnTo>
                <a:lnTo>
                  <a:pt x="51562" y="390398"/>
                </a:lnTo>
                <a:lnTo>
                  <a:pt x="51562" y="394334"/>
                </a:lnTo>
                <a:lnTo>
                  <a:pt x="51840" y="407046"/>
                </a:lnTo>
                <a:lnTo>
                  <a:pt x="52558" y="419733"/>
                </a:lnTo>
                <a:lnTo>
                  <a:pt x="53535" y="432402"/>
                </a:lnTo>
                <a:lnTo>
                  <a:pt x="54592" y="445060"/>
                </a:lnTo>
                <a:lnTo>
                  <a:pt x="55550" y="457711"/>
                </a:lnTo>
                <a:lnTo>
                  <a:pt x="53386" y="464197"/>
                </a:lnTo>
                <a:lnTo>
                  <a:pt x="52133" y="468018"/>
                </a:lnTo>
                <a:lnTo>
                  <a:pt x="51601" y="469840"/>
                </a:lnTo>
                <a:lnTo>
                  <a:pt x="51601" y="470327"/>
                </a:lnTo>
                <a:lnTo>
                  <a:pt x="51944" y="470146"/>
                </a:lnTo>
                <a:lnTo>
                  <a:pt x="52440" y="469960"/>
                </a:lnTo>
                <a:lnTo>
                  <a:pt x="52900" y="470435"/>
                </a:lnTo>
                <a:lnTo>
                  <a:pt x="53136" y="472237"/>
                </a:lnTo>
                <a:lnTo>
                  <a:pt x="52956" y="476031"/>
                </a:lnTo>
                <a:lnTo>
                  <a:pt x="44257" y="518961"/>
                </a:lnTo>
                <a:lnTo>
                  <a:pt x="39984" y="530171"/>
                </a:lnTo>
                <a:lnTo>
                  <a:pt x="35687" y="542289"/>
                </a:lnTo>
                <a:lnTo>
                  <a:pt x="34416" y="545973"/>
                </a:lnTo>
                <a:lnTo>
                  <a:pt x="32765" y="549782"/>
                </a:lnTo>
                <a:lnTo>
                  <a:pt x="31750" y="553593"/>
                </a:lnTo>
                <a:lnTo>
                  <a:pt x="30479" y="558673"/>
                </a:lnTo>
                <a:lnTo>
                  <a:pt x="28956" y="563753"/>
                </a:lnTo>
                <a:lnTo>
                  <a:pt x="27812" y="568832"/>
                </a:lnTo>
                <a:lnTo>
                  <a:pt x="26288" y="575056"/>
                </a:lnTo>
                <a:lnTo>
                  <a:pt x="25400" y="581532"/>
                </a:lnTo>
                <a:lnTo>
                  <a:pt x="23749" y="587756"/>
                </a:lnTo>
                <a:lnTo>
                  <a:pt x="21471" y="596011"/>
                </a:lnTo>
                <a:lnTo>
                  <a:pt x="20363" y="598854"/>
                </a:lnTo>
                <a:lnTo>
                  <a:pt x="19624" y="599023"/>
                </a:lnTo>
                <a:lnTo>
                  <a:pt x="18455" y="599257"/>
                </a:lnTo>
                <a:lnTo>
                  <a:pt x="16056" y="602296"/>
                </a:lnTo>
                <a:lnTo>
                  <a:pt x="9515" y="617090"/>
                </a:lnTo>
                <a:lnTo>
                  <a:pt x="5776" y="627705"/>
                </a:lnTo>
                <a:lnTo>
                  <a:pt x="0" y="644651"/>
                </a:lnTo>
                <a:lnTo>
                  <a:pt x="1929" y="654840"/>
                </a:lnTo>
                <a:lnTo>
                  <a:pt x="5939" y="670771"/>
                </a:lnTo>
                <a:lnTo>
                  <a:pt x="10922" y="678434"/>
                </a:lnTo>
                <a:lnTo>
                  <a:pt x="15875" y="679957"/>
                </a:lnTo>
                <a:lnTo>
                  <a:pt x="19812" y="682497"/>
                </a:lnTo>
                <a:lnTo>
                  <a:pt x="23915" y="695383"/>
                </a:lnTo>
                <a:lnTo>
                  <a:pt x="25645" y="701597"/>
                </a:lnTo>
                <a:lnTo>
                  <a:pt x="27474" y="704952"/>
                </a:lnTo>
                <a:lnTo>
                  <a:pt x="31872" y="709262"/>
                </a:lnTo>
              </a:path>
            </a:pathLst>
          </a:custGeom>
          <a:ln w="38100">
            <a:solidFill>
              <a:srgbClr val="000000"/>
            </a:solidFill>
          </a:ln>
        </p:spPr>
        <p:txBody>
          <a:bodyPr wrap="square" lIns="0" tIns="0" rIns="0" bIns="0" rtlCol="0"/>
          <a:lstStyle/>
          <a:p>
            <a:endParaRPr dirty="0"/>
          </a:p>
        </p:txBody>
      </p:sp>
    </p:spTree>
    <p:extLst>
      <p:ext uri="{BB962C8B-B14F-4D97-AF65-F5344CB8AC3E}">
        <p14:creationId xmlns:p14="http://schemas.microsoft.com/office/powerpoint/2010/main" val="2041500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7559"/>
            <a:ext cx="10515600" cy="1325563"/>
          </a:xfrm>
        </p:spPr>
        <p:txBody>
          <a:bodyPr/>
          <a:lstStyle/>
          <a:p>
            <a:pPr algn="ctr"/>
            <a:r>
              <a:rPr lang="en-US" dirty="0"/>
              <a:t>Life Insurance </a:t>
            </a:r>
          </a:p>
        </p:txBody>
      </p:sp>
      <p:sp>
        <p:nvSpPr>
          <p:cNvPr id="3" name="Content Placeholder 2"/>
          <p:cNvSpPr>
            <a:spLocks noGrp="1"/>
          </p:cNvSpPr>
          <p:nvPr>
            <p:ph idx="1"/>
          </p:nvPr>
        </p:nvSpPr>
        <p:spPr>
          <a:xfrm>
            <a:off x="838200" y="1237797"/>
            <a:ext cx="10515600" cy="5332820"/>
          </a:xfrm>
        </p:spPr>
        <p:txBody>
          <a:bodyPr/>
          <a:lstStyle/>
          <a:p>
            <a:endParaRPr lang="en-US" sz="4000" dirty="0"/>
          </a:p>
          <a:p>
            <a:r>
              <a:rPr lang="en-US" sz="4000" dirty="0" err="1"/>
              <a:t>Servicemember’s</a:t>
            </a:r>
            <a:r>
              <a:rPr lang="en-US" sz="4000" dirty="0"/>
              <a:t> Group Life Insurance (SGLI)</a:t>
            </a:r>
          </a:p>
          <a:p>
            <a:pPr lvl="1"/>
            <a:endParaRPr lang="en-US" sz="3600" dirty="0"/>
          </a:p>
          <a:p>
            <a:pPr lvl="1"/>
            <a:r>
              <a:rPr lang="en-US" sz="3600" dirty="0"/>
              <a:t>SGLI after separation or retirement</a:t>
            </a:r>
          </a:p>
          <a:p>
            <a:pPr marL="0" indent="0">
              <a:buNone/>
            </a:pPr>
            <a:endParaRPr lang="en-US" sz="4000" dirty="0"/>
          </a:p>
          <a:p>
            <a:r>
              <a:rPr lang="en-US" sz="4000" dirty="0"/>
              <a:t>State Servicemember’s Life Insurance (SSLI)</a:t>
            </a:r>
          </a:p>
          <a:p>
            <a:r>
              <a:rPr lang="en-US" sz="4000" dirty="0"/>
              <a:t>VA Life Insurance </a:t>
            </a:r>
          </a:p>
        </p:txBody>
      </p:sp>
    </p:spTree>
    <p:extLst>
      <p:ext uri="{BB962C8B-B14F-4D97-AF65-F5344CB8AC3E}">
        <p14:creationId xmlns:p14="http://schemas.microsoft.com/office/powerpoint/2010/main" val="4032660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Retirement/ Survivor Benefit Plan</a:t>
            </a:r>
          </a:p>
        </p:txBody>
      </p:sp>
      <p:sp>
        <p:nvSpPr>
          <p:cNvPr id="3" name="Content Placeholder 2"/>
          <p:cNvSpPr>
            <a:spLocks noGrp="1"/>
          </p:cNvSpPr>
          <p:nvPr>
            <p:ph idx="1"/>
          </p:nvPr>
        </p:nvSpPr>
        <p:spPr/>
        <p:txBody>
          <a:bodyPr/>
          <a:lstStyle/>
          <a:p>
            <a:r>
              <a:rPr lang="en-US" dirty="0"/>
              <a:t>Retirement Services Officer</a:t>
            </a:r>
          </a:p>
          <a:p>
            <a:r>
              <a:rPr lang="en-US" dirty="0"/>
              <a:t>20 year letter</a:t>
            </a:r>
          </a:p>
          <a:p>
            <a:r>
              <a:rPr lang="en-US" dirty="0"/>
              <a:t>Reserve Component Survivor Benefit Plan- election for benefits</a:t>
            </a:r>
          </a:p>
          <a:p>
            <a:endParaRPr lang="en-US" dirty="0"/>
          </a:p>
        </p:txBody>
      </p:sp>
    </p:spTree>
    <p:extLst>
      <p:ext uri="{BB962C8B-B14F-4D97-AF65-F5344CB8AC3E}">
        <p14:creationId xmlns:p14="http://schemas.microsoft.com/office/powerpoint/2010/main" val="304569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Education Benefits</a:t>
            </a:r>
          </a:p>
        </p:txBody>
      </p:sp>
      <p:sp>
        <p:nvSpPr>
          <p:cNvPr id="3" name="Content Placeholder 2"/>
          <p:cNvSpPr>
            <a:spLocks noGrp="1"/>
          </p:cNvSpPr>
          <p:nvPr>
            <p:ph idx="1"/>
          </p:nvPr>
        </p:nvSpPr>
        <p:spPr/>
        <p:txBody>
          <a:bodyPr/>
          <a:lstStyle/>
          <a:p>
            <a:r>
              <a:rPr lang="en-US" dirty="0"/>
              <a:t>Transferability of Post 9/11 GI Bill</a:t>
            </a:r>
          </a:p>
          <a:p>
            <a:endParaRPr lang="en-US" dirty="0"/>
          </a:p>
          <a:p>
            <a:r>
              <a:rPr lang="en-US" dirty="0"/>
              <a:t>Who to contact concerning your benefits </a:t>
            </a:r>
          </a:p>
        </p:txBody>
      </p:sp>
    </p:spTree>
    <p:extLst>
      <p:ext uri="{BB962C8B-B14F-4D97-AF65-F5344CB8AC3E}">
        <p14:creationId xmlns:p14="http://schemas.microsoft.com/office/powerpoint/2010/main" val="538304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Estate Planning/ Wills</a:t>
            </a:r>
          </a:p>
        </p:txBody>
      </p:sp>
      <p:sp>
        <p:nvSpPr>
          <p:cNvPr id="3" name="Content Placeholder 2"/>
          <p:cNvSpPr>
            <a:spLocks noGrp="1"/>
          </p:cNvSpPr>
          <p:nvPr>
            <p:ph idx="1"/>
          </p:nvPr>
        </p:nvSpPr>
        <p:spPr/>
        <p:txBody>
          <a:bodyPr/>
          <a:lstStyle/>
          <a:p>
            <a:r>
              <a:rPr lang="en-US" dirty="0"/>
              <a:t>JAG</a:t>
            </a:r>
          </a:p>
          <a:p>
            <a:r>
              <a:rPr lang="en-US" dirty="0"/>
              <a:t>Civilian Attorneys </a:t>
            </a:r>
          </a:p>
        </p:txBody>
      </p:sp>
    </p:spTree>
    <p:extLst>
      <p:ext uri="{BB962C8B-B14F-4D97-AF65-F5344CB8AC3E}">
        <p14:creationId xmlns:p14="http://schemas.microsoft.com/office/powerpoint/2010/main" val="98226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for the future</a:t>
            </a:r>
          </a:p>
        </p:txBody>
      </p:sp>
      <p:sp>
        <p:nvSpPr>
          <p:cNvPr id="3" name="Content Placeholder 2"/>
          <p:cNvSpPr>
            <a:spLocks noGrp="1"/>
          </p:cNvSpPr>
          <p:nvPr>
            <p:ph idx="1"/>
          </p:nvPr>
        </p:nvSpPr>
        <p:spPr/>
        <p:txBody>
          <a:bodyPr/>
          <a:lstStyle/>
          <a:p>
            <a:r>
              <a:rPr lang="en-US" dirty="0"/>
              <a:t>Packets of important information/documents</a:t>
            </a:r>
          </a:p>
          <a:p>
            <a:pPr marL="0" indent="0">
              <a:buNone/>
            </a:pPr>
            <a:endParaRPr lang="en-US" dirty="0"/>
          </a:p>
        </p:txBody>
      </p:sp>
    </p:spTree>
    <p:extLst>
      <p:ext uri="{BB962C8B-B14F-4D97-AF65-F5344CB8AC3E}">
        <p14:creationId xmlns:p14="http://schemas.microsoft.com/office/powerpoint/2010/main" val="394526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074" y="2376805"/>
            <a:ext cx="10515600" cy="1325563"/>
          </a:xfrm>
        </p:spPr>
        <p:txBody>
          <a:bodyPr/>
          <a:lstStyle/>
          <a:p>
            <a:pPr algn="ctr"/>
            <a:r>
              <a:rPr lang="en-US" dirty="0"/>
              <a:t>Questions?</a:t>
            </a:r>
          </a:p>
        </p:txBody>
      </p:sp>
    </p:spTree>
    <p:extLst>
      <p:ext uri="{BB962C8B-B14F-4D97-AF65-F5344CB8AC3E}">
        <p14:creationId xmlns:p14="http://schemas.microsoft.com/office/powerpoint/2010/main" val="980670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1256</TotalTime>
  <Words>1190</Words>
  <Application>Microsoft Office PowerPoint</Application>
  <PresentationFormat>Widescreen</PresentationFormat>
  <Paragraphs>135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Survivor Outreach Services Unit Briefing</vt:lpstr>
      <vt:lpstr>Survivor Outreach Services  Mission Statement </vt:lpstr>
      <vt:lpstr>NY SOS SUPPORT COVERAGE</vt:lpstr>
      <vt:lpstr>Life Insurance </vt:lpstr>
      <vt:lpstr>Retirement/ Survivor Benefit Plan</vt:lpstr>
      <vt:lpstr>Education Benefits</vt:lpstr>
      <vt:lpstr>Estate Planning/ Wills</vt:lpstr>
      <vt:lpstr>Preparing for the future</vt:lpstr>
      <vt:lpstr>Questions?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Fredette, Elise J</dc:creator>
  <cp:lastModifiedBy>Fredette, Elise J</cp:lastModifiedBy>
  <cp:revision>42</cp:revision>
  <cp:lastPrinted>2020-02-20T19:50:29Z</cp:lastPrinted>
  <dcterms:created xsi:type="dcterms:W3CDTF">2019-03-07T19:22:31Z</dcterms:created>
  <dcterms:modified xsi:type="dcterms:W3CDTF">2022-09-14T16:58:10Z</dcterms:modified>
</cp:coreProperties>
</file>